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4"/>
  </p:sldMasterIdLst>
  <p:notesMasterIdLst>
    <p:notesMasterId r:id="rId23"/>
  </p:notesMasterIdLst>
  <p:handoutMasterIdLst>
    <p:handoutMasterId r:id="rId24"/>
  </p:handoutMasterIdLst>
  <p:sldIdLst>
    <p:sldId id="324" r:id="rId5"/>
    <p:sldId id="325" r:id="rId6"/>
    <p:sldId id="326" r:id="rId7"/>
    <p:sldId id="327" r:id="rId8"/>
    <p:sldId id="328" r:id="rId9"/>
    <p:sldId id="329" r:id="rId10"/>
    <p:sldId id="330" r:id="rId11"/>
    <p:sldId id="312" r:id="rId12"/>
    <p:sldId id="304" r:id="rId13"/>
    <p:sldId id="323" r:id="rId14"/>
    <p:sldId id="281" r:id="rId15"/>
    <p:sldId id="282" r:id="rId16"/>
    <p:sldId id="319" r:id="rId17"/>
    <p:sldId id="314" r:id="rId18"/>
    <p:sldId id="315" r:id="rId19"/>
    <p:sldId id="318" r:id="rId20"/>
    <p:sldId id="322" r:id="rId21"/>
    <p:sldId id="297" r:id="rId22"/>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6192F7-74B1-4DF8-BAE2-2D94CCD5C56E}">
          <p14:sldIdLst>
            <p14:sldId id="324"/>
            <p14:sldId id="325"/>
            <p14:sldId id="326"/>
            <p14:sldId id="327"/>
            <p14:sldId id="328"/>
            <p14:sldId id="329"/>
            <p14:sldId id="330"/>
            <p14:sldId id="312"/>
            <p14:sldId id="304"/>
            <p14:sldId id="323"/>
          </p14:sldIdLst>
        </p14:section>
        <p14:section name="ty" id="{825A6DD4-5937-4A75-AB3F-741487537B5D}">
          <p14:sldIdLst>
            <p14:sldId id="281"/>
          </p14:sldIdLst>
        </p14:section>
        <p14:section name="Untitled Section" id="{93292A05-98C6-46DB-A646-40080AF2B664}">
          <p14:sldIdLst>
            <p14:sldId id="282"/>
            <p14:sldId id="319"/>
            <p14:sldId id="314"/>
            <p14:sldId id="315"/>
            <p14:sldId id="318"/>
            <p14:sldId id="322"/>
            <p14:sldId id="297"/>
          </p14:sldIdLst>
        </p14:section>
      </p14:sectionLst>
    </p:ext>
    <p:ext uri="{EFAFB233-063F-42B5-8137-9DF3F51BA10A}">
      <p15:sldGuideLst xmlns:p15="http://schemas.microsoft.com/office/powerpoint/2012/main">
        <p15:guide id="3" orient="horz" pos="2616" userDrawn="1">
          <p15:clr>
            <a:srgbClr val="A4A3A4"/>
          </p15:clr>
        </p15:guide>
        <p15:guide id="4" orient="horz" pos="3264" userDrawn="1">
          <p15:clr>
            <a:srgbClr val="A4A3A4"/>
          </p15:clr>
        </p15:guide>
        <p15:guide id="5" pos="6912" userDrawn="1">
          <p15:clr>
            <a:srgbClr val="A4A3A4"/>
          </p15:clr>
        </p15:guide>
        <p15:guide id="6" orient="horz" userDrawn="1">
          <p15:clr>
            <a:srgbClr val="A4A3A4"/>
          </p15:clr>
        </p15:guide>
        <p15:guide id="7" orient="horz" pos="4008" userDrawn="1">
          <p15:clr>
            <a:srgbClr val="A4A3A4"/>
          </p15:clr>
        </p15:guide>
        <p15:guide id="9" orient="horz" pos="2352" userDrawn="1">
          <p15:clr>
            <a:srgbClr val="A4A3A4"/>
          </p15:clr>
        </p15:guide>
        <p15:guide id="12" pos="6696"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5" pos="5256" userDrawn="1">
          <p15:clr>
            <a:srgbClr val="A4A3A4"/>
          </p15:clr>
        </p15:guide>
        <p15:guide id="26" pos="726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BF6"/>
    <a:srgbClr val="202C8F"/>
    <a:srgbClr val="AAC4E9"/>
    <a:srgbClr val="F5CDCE"/>
    <a:srgbClr val="DF8C8C"/>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556" autoAdjust="0"/>
    <p:restoredTop sz="95388" autoAdjust="0"/>
  </p:normalViewPr>
  <p:slideViewPr>
    <p:cSldViewPr snapToGrid="0" snapToObjects="1">
      <p:cViewPr>
        <p:scale>
          <a:sx n="50" d="100"/>
          <a:sy n="50" d="100"/>
        </p:scale>
        <p:origin x="916" y="324"/>
      </p:cViewPr>
      <p:guideLst>
        <p:guide orient="horz" pos="2616"/>
        <p:guide orient="horz" pos="3264"/>
        <p:guide pos="6912"/>
        <p:guide orient="horz"/>
        <p:guide orient="horz" pos="4008"/>
        <p:guide orient="horz" pos="2352"/>
        <p:guide pos="6696"/>
        <p:guide pos="2136"/>
        <p:guide pos="2760"/>
        <p:guide pos="3288"/>
        <p:guide pos="4032"/>
        <p:guide pos="4392"/>
        <p:guide pos="4944"/>
        <p:guide pos="5544"/>
        <p:guide pos="6072"/>
        <p:guide orient="horz" pos="2448"/>
        <p:guide pos="5256"/>
        <p:guide pos="7261"/>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25" d="100"/>
          <a:sy n="25" d="100"/>
        </p:scale>
        <p:origin x="348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2426ABF-A8C0-D94B-8DA4-89B3D95177FD}"/>
              </a:ext>
            </a:extLst>
          </p:cNvPr>
          <p:cNvSpPr>
            <a:spLocks noGrp="1"/>
          </p:cNvSpPr>
          <p:nvPr>
            <p:ph type="hdr" sz="quarter"/>
          </p:nvPr>
        </p:nvSpPr>
        <p:spPr>
          <a:xfrm>
            <a:off x="0" y="0"/>
            <a:ext cx="5943600" cy="1222375"/>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73E1C36-C21F-0B70-27E7-5B59DAE27561}"/>
              </a:ext>
            </a:extLst>
          </p:cNvPr>
          <p:cNvSpPr>
            <a:spLocks noGrp="1"/>
          </p:cNvSpPr>
          <p:nvPr>
            <p:ph type="dt" sz="quarter" idx="1"/>
          </p:nvPr>
        </p:nvSpPr>
        <p:spPr>
          <a:xfrm>
            <a:off x="7769225" y="0"/>
            <a:ext cx="5943600" cy="1222375"/>
          </a:xfrm>
          <a:prstGeom prst="rect">
            <a:avLst/>
          </a:prstGeom>
        </p:spPr>
        <p:txBody>
          <a:bodyPr vert="horz" lIns="91440" tIns="45720" rIns="91440" bIns="45720" rtlCol="0"/>
          <a:lstStyle>
            <a:lvl1pPr algn="r">
              <a:defRPr sz="1200"/>
            </a:lvl1pPr>
          </a:lstStyle>
          <a:p>
            <a:fld id="{AA970FB6-164E-0840-A35B-09E9F3D45F76}" type="datetimeyyyy">
              <a:rPr lang="en-US" smtClean="0"/>
              <a:t>2024</a:t>
            </a:fld>
            <a:endParaRPr lang="en-US" dirty="0"/>
          </a:p>
        </p:txBody>
      </p:sp>
      <p:sp>
        <p:nvSpPr>
          <p:cNvPr id="4" name="Footer Placeholder 3">
            <a:extLst>
              <a:ext uri="{FF2B5EF4-FFF2-40B4-BE49-F238E27FC236}">
                <a16:creationId xmlns:a16="http://schemas.microsoft.com/office/drawing/2014/main" id="{E5942066-244B-8673-5E9A-26E4265AD0B2}"/>
              </a:ext>
            </a:extLst>
          </p:cNvPr>
          <p:cNvSpPr>
            <a:spLocks noGrp="1"/>
          </p:cNvSpPr>
          <p:nvPr>
            <p:ph type="ftr" sz="quarter" idx="2"/>
          </p:nvPr>
        </p:nvSpPr>
        <p:spPr>
          <a:xfrm>
            <a:off x="0" y="23161625"/>
            <a:ext cx="5943600" cy="122237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30EE97-1F54-6631-A4BB-FD938296488E}"/>
              </a:ext>
            </a:extLst>
          </p:cNvPr>
          <p:cNvSpPr>
            <a:spLocks noGrp="1"/>
          </p:cNvSpPr>
          <p:nvPr>
            <p:ph type="sldNum" sz="quarter" idx="3"/>
          </p:nvPr>
        </p:nvSpPr>
        <p:spPr>
          <a:xfrm>
            <a:off x="7769225" y="23161625"/>
            <a:ext cx="5943600" cy="1222375"/>
          </a:xfrm>
          <a:prstGeom prst="rect">
            <a:avLst/>
          </a:prstGeom>
        </p:spPr>
        <p:txBody>
          <a:bodyPr vert="horz" lIns="91440" tIns="45720" rIns="91440" bIns="45720" rtlCol="0" anchor="b"/>
          <a:lstStyle>
            <a:lvl1pPr algn="r">
              <a:defRPr sz="1200"/>
            </a:lvl1pPr>
          </a:lstStyle>
          <a:p>
            <a:fld id="{420BD0AB-C59E-4A46-83D3-F07787446BA0}" type="slidenum">
              <a:rPr lang="en-US" smtClean="0"/>
              <a:t>‹#›</a:t>
            </a:fld>
            <a:endParaRPr lang="en-US" dirty="0"/>
          </a:p>
        </p:txBody>
      </p:sp>
    </p:spTree>
    <p:extLst>
      <p:ext uri="{BB962C8B-B14F-4D97-AF65-F5344CB8AC3E}">
        <p14:creationId xmlns:p14="http://schemas.microsoft.com/office/powerpoint/2010/main" val="4133783596"/>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hf hdr="0" ftr="0"/>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997654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3130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587736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306865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019397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4110138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87667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1649742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984541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3048000"/>
            <a:ext cx="14630400" cy="8229600"/>
          </a:xfrm>
          <a:prstGeom prst="rect">
            <a:avLst/>
          </a:prstGeom>
          <a:noFill/>
          <a:ln w="12700">
            <a:solidFill>
              <a:prstClr val="black"/>
            </a:solidFill>
          </a:ln>
        </p:spPr>
      </p:sp>
      <p:sp>
        <p:nvSpPr>
          <p:cNvPr id="3" name="Notes Placeholder 2"/>
          <p:cNvSpPr>
            <a:spLocks noGrp="1"/>
          </p:cNvSpPr>
          <p:nvPr>
            <p:ph type="body" idx="1"/>
          </p:nvPr>
        </p:nvSpPr>
        <p:spPr>
          <a:xfrm>
            <a:off x="1371600" y="11734800"/>
            <a:ext cx="10972800" cy="9601200"/>
          </a:xfrm>
          <a:prstGeom prst="rect">
            <a:avLst/>
          </a:prstGeom>
        </p:spPr>
        <p:txBody>
          <a:bodyPr/>
          <a:lstStyle/>
          <a:p>
            <a:endParaRPr lang="en-US" dirty="0"/>
          </a:p>
        </p:txBody>
      </p:sp>
    </p:spTree>
    <p:extLst>
      <p:ext uri="{BB962C8B-B14F-4D97-AF65-F5344CB8AC3E}">
        <p14:creationId xmlns:p14="http://schemas.microsoft.com/office/powerpoint/2010/main" val="2508814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a:extLst>
              <a:ext uri="{FF2B5EF4-FFF2-40B4-BE49-F238E27FC236}">
                <a16:creationId xmlns:a16="http://schemas.microsoft.com/office/drawing/2014/main" id="{BA5D5A72-CB6F-F8DE-E2C9-90459C8C3DC1}"/>
              </a:ext>
              <a:ext uri="{C183D7F6-B498-43B3-948B-1728B52AA6E4}">
                <adec:decorative xmlns:adec="http://schemas.microsoft.com/office/drawing/2017/decorative" val="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 uri="{C183D7F6-B498-43B3-948B-1728B52AA6E4}">
                <adec:decorative xmlns:adec="http://schemas.microsoft.com/office/drawing/2017/decorative" val="1"/>
              </a:ext>
            </a:extLst>
          </p:cNvPr>
          <p:cNvSpPr/>
          <p:nvPr userDrawn="1"/>
        </p:nvSpPr>
        <p:spPr>
          <a:xfrm>
            <a:off x="1500188" y="1173106"/>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 uri="{C183D7F6-B498-43B3-948B-1728B52AA6E4}">
                <adec:decorative xmlns:adec="http://schemas.microsoft.com/office/drawing/2017/decorative" val="1"/>
              </a:ext>
            </a:extLst>
          </p:cNvPr>
          <p:cNvSpPr/>
          <p:nvPr userDrawn="1"/>
        </p:nvSpPr>
        <p:spPr>
          <a:xfrm>
            <a:off x="2694429"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hasCustomPrompt="1"/>
          </p:nvPr>
        </p:nvSpPr>
        <p:spPr>
          <a:xfrm>
            <a:off x="2899790" y="810227"/>
            <a:ext cx="6392421" cy="3831221"/>
          </a:xfrm>
        </p:spPr>
        <p:txBody>
          <a:bodyPr tIns="0" bIns="0" anchor="ctr" anchorCtr="0">
            <a:noAutofit/>
          </a:bodyPr>
          <a:lstStyle>
            <a:lvl1pPr algn="ctr">
              <a:lnSpc>
                <a:spcPct val="100000"/>
              </a:lnSpc>
              <a:defRPr sz="3600"/>
            </a:lvl1pPr>
          </a:lstStyle>
          <a:p>
            <a:r>
              <a:rPr lang="en-US" dirty="0"/>
              <a:t>Click to add title</a:t>
            </a:r>
          </a:p>
        </p:txBody>
      </p:sp>
    </p:spTree>
    <p:extLst>
      <p:ext uri="{BB962C8B-B14F-4D97-AF65-F5344CB8AC3E}">
        <p14:creationId xmlns:p14="http://schemas.microsoft.com/office/powerpoint/2010/main" val="26317998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3">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014917C-8694-B4A4-A211-0F31F00E247E}"/>
              </a:ext>
              <a:ext uri="{C183D7F6-B498-43B3-948B-1728B52AA6E4}">
                <adec:decorative xmlns:adec="http://schemas.microsoft.com/office/drawing/2017/decorative" val="1"/>
              </a:ext>
            </a:extLst>
          </p:cNvPr>
          <p:cNvSpPr/>
          <p:nvPr userDrawn="1"/>
        </p:nvSpPr>
        <p:spPr>
          <a:xfrm>
            <a:off x="1" y="0"/>
            <a:ext cx="1550562" cy="2545382"/>
          </a:xfrm>
          <a:custGeom>
            <a:avLst/>
            <a:gdLst>
              <a:gd name="connsiteX0" fmla="*/ 683117 w 1550562"/>
              <a:gd name="connsiteY0" fmla="*/ 0 h 2545382"/>
              <a:gd name="connsiteX1" fmla="*/ 1550562 w 1550562"/>
              <a:gd name="connsiteY1" fmla="*/ 0 h 2545382"/>
              <a:gd name="connsiteX2" fmla="*/ 1550562 w 1550562"/>
              <a:gd name="connsiteY2" fmla="*/ 7240 h 2545382"/>
              <a:gd name="connsiteX3" fmla="*/ 221868 w 1550562"/>
              <a:gd name="connsiteY3" fmla="*/ 2418735 h 2545382"/>
              <a:gd name="connsiteX4" fmla="*/ 0 w 1550562"/>
              <a:gd name="connsiteY4" fmla="*/ 2545382 h 2545382"/>
              <a:gd name="connsiteX5" fmla="*/ 0 w 1550562"/>
              <a:gd name="connsiteY5" fmla="*/ 1500516 h 2545382"/>
              <a:gd name="connsiteX6" fmla="*/ 102557 w 1550562"/>
              <a:gd name="connsiteY6" fmla="*/ 1405503 h 2545382"/>
              <a:gd name="connsiteX7" fmla="*/ 673022 w 1550562"/>
              <a:gd name="connsiteY7" fmla="*/ 200390 h 2545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0562" h="2545382">
                <a:moveTo>
                  <a:pt x="683117" y="0"/>
                </a:moveTo>
                <a:lnTo>
                  <a:pt x="1550562" y="0"/>
                </a:lnTo>
                <a:lnTo>
                  <a:pt x="1550562" y="7240"/>
                </a:lnTo>
                <a:cubicBezTo>
                  <a:pt x="1550562" y="1022523"/>
                  <a:pt x="1020469" y="1913556"/>
                  <a:pt x="221868" y="2418735"/>
                </a:cubicBezTo>
                <a:lnTo>
                  <a:pt x="0" y="2545382"/>
                </a:lnTo>
                <a:lnTo>
                  <a:pt x="0" y="1500516"/>
                </a:lnTo>
                <a:lnTo>
                  <a:pt x="102557" y="1405503"/>
                </a:lnTo>
                <a:cubicBezTo>
                  <a:pt x="416582" y="1089274"/>
                  <a:pt x="625660" y="668089"/>
                  <a:pt x="673022"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0" name="Freeform 9">
            <a:extLst>
              <a:ext uri="{FF2B5EF4-FFF2-40B4-BE49-F238E27FC236}">
                <a16:creationId xmlns:a16="http://schemas.microsoft.com/office/drawing/2014/main" id="{A7DB6972-BB75-254A-BA88-C0C3E6E93BDB}"/>
              </a:ext>
              <a:ext uri="{C183D7F6-B498-43B3-948B-1728B52AA6E4}">
                <adec:decorative xmlns:adec="http://schemas.microsoft.com/office/drawing/2017/decorative" val="1"/>
              </a:ext>
            </a:extLst>
          </p:cNvPr>
          <p:cNvSpPr/>
          <p:nvPr userDrawn="1"/>
        </p:nvSpPr>
        <p:spPr>
          <a:xfrm>
            <a:off x="1" y="-1"/>
            <a:ext cx="682740" cy="1500050"/>
          </a:xfrm>
          <a:custGeom>
            <a:avLst/>
            <a:gdLst>
              <a:gd name="connsiteX0" fmla="*/ 0 w 682740"/>
              <a:gd name="connsiteY0" fmla="*/ 0 h 1500050"/>
              <a:gd name="connsiteX1" fmla="*/ 682740 w 682740"/>
              <a:gd name="connsiteY1" fmla="*/ 0 h 1500050"/>
              <a:gd name="connsiteX2" fmla="*/ 672647 w 682740"/>
              <a:gd name="connsiteY2" fmla="*/ 200357 h 1500050"/>
              <a:gd name="connsiteX3" fmla="*/ 102290 w 682740"/>
              <a:gd name="connsiteY3" fmla="*/ 1405281 h 1500050"/>
              <a:gd name="connsiteX4" fmla="*/ 0 w 682740"/>
              <a:gd name="connsiteY4" fmla="*/ 1500050 h 1500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2740" h="1500050">
                <a:moveTo>
                  <a:pt x="0" y="0"/>
                </a:moveTo>
                <a:lnTo>
                  <a:pt x="682740" y="0"/>
                </a:lnTo>
                <a:lnTo>
                  <a:pt x="672647" y="200357"/>
                </a:lnTo>
                <a:cubicBezTo>
                  <a:pt x="625294" y="667983"/>
                  <a:pt x="416256" y="1089101"/>
                  <a:pt x="102290" y="1405281"/>
                </a:cubicBezTo>
                <a:lnTo>
                  <a:pt x="0" y="150005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0" name="Image 2">
            <a:extLst>
              <a:ext uri="{FF2B5EF4-FFF2-40B4-BE49-F238E27FC236}">
                <a16:creationId xmlns:a16="http://schemas.microsoft.com/office/drawing/2014/main" id="{790E862E-398F-571C-EC2C-3D17164DE059}"/>
              </a:ext>
              <a:ext uri="{C183D7F6-B498-43B3-948B-1728B52AA6E4}">
                <adec:decorative xmlns:adec="http://schemas.microsoft.com/office/drawing/2017/decorative" val="1"/>
              </a:ext>
            </a:extLst>
          </p:cNvPr>
          <p:cNvSpPr/>
          <p:nvPr/>
        </p:nvSpPr>
        <p:spPr>
          <a:xfrm>
            <a:off x="170445" y="314191"/>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6" name="Title 1">
            <a:extLst>
              <a:ext uri="{FF2B5EF4-FFF2-40B4-BE49-F238E27FC236}">
                <a16:creationId xmlns:a16="http://schemas.microsoft.com/office/drawing/2014/main" id="{1C975BF2-D657-C309-269D-B8D006263130}"/>
              </a:ext>
            </a:extLst>
          </p:cNvPr>
          <p:cNvSpPr>
            <a:spLocks noGrp="1"/>
          </p:cNvSpPr>
          <p:nvPr>
            <p:ph type="title" hasCustomPrompt="1"/>
          </p:nvPr>
        </p:nvSpPr>
        <p:spPr>
          <a:xfrm>
            <a:off x="1550563" y="1089213"/>
            <a:ext cx="9879437" cy="980844"/>
          </a:xfrm>
        </p:spPr>
        <p:txBody>
          <a:bodyPr tIns="0" bIns="0"/>
          <a:lstStyle>
            <a:lvl1pPr algn="l">
              <a:lnSpc>
                <a:spcPct val="100000"/>
              </a:lnSpc>
              <a:defRPr sz="3600">
                <a:solidFill>
                  <a:schemeClr val="accent6"/>
                </a:solidFill>
              </a:defRPr>
            </a:lvl1pPr>
          </a:lstStyle>
          <a:p>
            <a:r>
              <a:rPr lang="en-US" dirty="0"/>
              <a:t>Click to add title</a:t>
            </a:r>
          </a:p>
        </p:txBody>
      </p:sp>
      <p:sp>
        <p:nvSpPr>
          <p:cNvPr id="4" name="Text Placeholder 54">
            <a:extLst>
              <a:ext uri="{FF2B5EF4-FFF2-40B4-BE49-F238E27FC236}">
                <a16:creationId xmlns:a16="http://schemas.microsoft.com/office/drawing/2014/main" id="{A0AEB4DF-13C8-8171-2BDB-FD1AD542E783}"/>
              </a:ext>
            </a:extLst>
          </p:cNvPr>
          <p:cNvSpPr>
            <a:spLocks noGrp="1"/>
          </p:cNvSpPr>
          <p:nvPr>
            <p:ph type="body" sz="quarter" idx="13" hasCustomPrompt="1"/>
          </p:nvPr>
        </p:nvSpPr>
        <p:spPr>
          <a:xfrm>
            <a:off x="1550564" y="2331958"/>
            <a:ext cx="2975217" cy="3704266"/>
          </a:xfrm>
        </p:spPr>
        <p:txBody>
          <a:bodyPr lIns="91440" tIns="0" rIns="91440" bIns="0" anchor="t" anchorCtr="0">
            <a:noAutofit/>
          </a:bodyPr>
          <a:lstStyle>
            <a:lvl1pPr marL="0" indent="0">
              <a:lnSpc>
                <a:spcPct val="100000"/>
              </a:lnSpc>
              <a:spcBef>
                <a:spcPts val="0"/>
              </a:spcBef>
              <a:spcAft>
                <a:spcPts val="1200"/>
              </a:spcAft>
              <a:buFont typeface="Arial" panose="020B0604020202020204" pitchFamily="34" charset="0"/>
              <a:buNone/>
              <a:defRPr sz="1800"/>
            </a:lvl1pPr>
          </a:lstStyle>
          <a:p>
            <a:r>
              <a:rPr lang="en-US" dirty="0"/>
              <a:t>Click to add subtitle</a:t>
            </a:r>
          </a:p>
        </p:txBody>
      </p:sp>
      <p:sp>
        <p:nvSpPr>
          <p:cNvPr id="9" name="Content Placeholder 2">
            <a:extLst>
              <a:ext uri="{FF2B5EF4-FFF2-40B4-BE49-F238E27FC236}">
                <a16:creationId xmlns:a16="http://schemas.microsoft.com/office/drawing/2014/main" id="{42134EBA-AF32-9F8A-370F-0D3E842F0397}"/>
              </a:ext>
            </a:extLst>
          </p:cNvPr>
          <p:cNvSpPr>
            <a:spLocks noGrp="1"/>
          </p:cNvSpPr>
          <p:nvPr>
            <p:ph sz="half" idx="1" hasCustomPrompt="1"/>
          </p:nvPr>
        </p:nvSpPr>
        <p:spPr>
          <a:xfrm>
            <a:off x="5087154" y="2331791"/>
            <a:ext cx="6345893" cy="3721817"/>
          </a:xfrm>
        </p:spPr>
        <p:txBody>
          <a:bodyPr lIns="91440" rIns="91440">
            <a:normAutofit/>
          </a:bodyPr>
          <a:lstStyle>
            <a:lvl1pPr>
              <a:defRPr sz="1800"/>
            </a:lvl1pPr>
            <a:lvl2pPr>
              <a:defRPr sz="1800"/>
            </a:lvl2pPr>
            <a:lvl3pPr>
              <a:defRPr sz="1800"/>
            </a:lvl3pPr>
            <a:lvl4pPr>
              <a:defRPr sz="1800"/>
            </a:lvl4pPr>
            <a:lvl5pP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Slide Number Placeholder 2">
            <a:extLst>
              <a:ext uri="{FF2B5EF4-FFF2-40B4-BE49-F238E27FC236}">
                <a16:creationId xmlns:a16="http://schemas.microsoft.com/office/drawing/2014/main" id="{AE99A73D-155B-A133-9671-506F54A0559A}"/>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3958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3">
    <p:spTree>
      <p:nvGrpSpPr>
        <p:cNvPr id="1" name=""/>
        <p:cNvGrpSpPr/>
        <p:nvPr/>
      </p:nvGrpSpPr>
      <p:grpSpPr>
        <a:xfrm>
          <a:off x="0" y="0"/>
          <a:ext cx="0" cy="0"/>
          <a:chOff x="0" y="0"/>
          <a:chExt cx="0" cy="0"/>
        </a:xfrm>
      </p:grpSpPr>
      <p:pic>
        <p:nvPicPr>
          <p:cNvPr id="29" name="Graphic 28">
            <a:extLst>
              <a:ext uri="{FF2B5EF4-FFF2-40B4-BE49-F238E27FC236}">
                <a16:creationId xmlns:a16="http://schemas.microsoft.com/office/drawing/2014/main" id="{D5595DD5-43B0-252F-8BC6-6B74340C5BC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a:off x="1" y="-1"/>
            <a:ext cx="443344" cy="6856025"/>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sp>
        <p:nvSpPr>
          <p:cNvPr id="2" name="Title 1"/>
          <p:cNvSpPr>
            <a:spLocks noGrp="1"/>
          </p:cNvSpPr>
          <p:nvPr>
            <p:ph type="title" hasCustomPrompt="1"/>
          </p:nvPr>
        </p:nvSpPr>
        <p:spPr>
          <a:xfrm>
            <a:off x="1550564" y="1057274"/>
            <a:ext cx="9875463" cy="999746"/>
          </a:xfrm>
        </p:spPr>
        <p:txBody>
          <a:bodyPr tIns="0" bIns="0">
            <a:noAutofit/>
          </a:bodyPr>
          <a:lstStyle>
            <a:lvl1pPr algn="l">
              <a:lnSpc>
                <a:spcPct val="100000"/>
              </a:lnSpc>
              <a:defRPr sz="3600" b="1"/>
            </a:lvl1pPr>
          </a:lstStyle>
          <a:p>
            <a:r>
              <a:rPr lang="en-US" dirty="0"/>
              <a:t>Click to add title</a:t>
            </a:r>
          </a:p>
        </p:txBody>
      </p:sp>
      <p:sp>
        <p:nvSpPr>
          <p:cNvPr id="49" name="Freeform 48">
            <a:extLst>
              <a:ext uri="{FF2B5EF4-FFF2-40B4-BE49-F238E27FC236}">
                <a16:creationId xmlns:a16="http://schemas.microsoft.com/office/drawing/2014/main" id="{BC3A3767-6C5E-8188-0A49-955BBACE37F0}"/>
              </a:ext>
              <a:ext uri="{C183D7F6-B498-43B3-948B-1728B52AA6E4}">
                <adec:decorative xmlns:adec="http://schemas.microsoft.com/office/drawing/2017/decorative" val="1"/>
              </a:ext>
            </a:extLst>
          </p:cNvPr>
          <p:cNvSpPr/>
          <p:nvPr userDrawn="1"/>
        </p:nvSpPr>
        <p:spPr>
          <a:xfrm flipH="1" flipV="1">
            <a:off x="-3" y="4420134"/>
            <a:ext cx="1293237" cy="2437866"/>
          </a:xfrm>
          <a:custGeom>
            <a:avLst/>
            <a:gdLst>
              <a:gd name="connsiteX0" fmla="*/ 1293237 w 1293237"/>
              <a:gd name="connsiteY0" fmla="*/ 2437866 h 2437866"/>
              <a:gd name="connsiteX1" fmla="*/ 1292465 w 1293237"/>
              <a:gd name="connsiteY1" fmla="*/ 2437373 h 2437866"/>
              <a:gd name="connsiteX2" fmla="*/ 0 w 1293237"/>
              <a:gd name="connsiteY2" fmla="*/ 0 h 2437866"/>
              <a:gd name="connsiteX3" fmla="*/ 1293237 w 1293237"/>
              <a:gd name="connsiteY3" fmla="*/ 0 h 2437866"/>
            </a:gdLst>
            <a:ahLst/>
            <a:cxnLst>
              <a:cxn ang="0">
                <a:pos x="connsiteX0" y="connsiteY0"/>
              </a:cxn>
              <a:cxn ang="0">
                <a:pos x="connsiteX1" y="connsiteY1"/>
              </a:cxn>
              <a:cxn ang="0">
                <a:pos x="connsiteX2" y="connsiteY2"/>
              </a:cxn>
              <a:cxn ang="0">
                <a:pos x="connsiteX3" y="connsiteY3"/>
              </a:cxn>
            </a:cxnLst>
            <a:rect l="l" t="t" r="r" b="b"/>
            <a:pathLst>
              <a:path w="1293237" h="2437866">
                <a:moveTo>
                  <a:pt x="1293237" y="2437866"/>
                </a:moveTo>
                <a:lnTo>
                  <a:pt x="1292465" y="2437373"/>
                </a:lnTo>
                <a:cubicBezTo>
                  <a:pt x="511725" y="1903845"/>
                  <a:pt x="0" y="1011184"/>
                  <a:pt x="0" y="0"/>
                </a:cubicBezTo>
                <a:lnTo>
                  <a:pt x="1293237" y="0"/>
                </a:lnTo>
                <a:close/>
              </a:path>
            </a:pathLst>
          </a:custGeom>
          <a:solidFill>
            <a:schemeClr val="accent1"/>
          </a:solidFill>
          <a:ln w="4763" cap="flat">
            <a:noFill/>
            <a:prstDash val="solid"/>
            <a:miter/>
          </a:ln>
        </p:spPr>
        <p:txBody>
          <a:bodyPr wrap="square" rtlCol="0" anchor="ctr">
            <a:noAutofit/>
          </a:bodyPr>
          <a:lstStyle/>
          <a:p>
            <a:endParaRPr lang="en-US" dirty="0"/>
          </a:p>
        </p:txBody>
      </p:sp>
      <p:sp>
        <p:nvSpPr>
          <p:cNvPr id="16" name="Content Placeholder 3">
            <a:extLst>
              <a:ext uri="{FF2B5EF4-FFF2-40B4-BE49-F238E27FC236}">
                <a16:creationId xmlns:a16="http://schemas.microsoft.com/office/drawing/2014/main" id="{E4BD7F71-D12B-4F27-1505-FF681CF55F73}"/>
              </a:ext>
            </a:extLst>
          </p:cNvPr>
          <p:cNvSpPr>
            <a:spLocks noGrp="1"/>
          </p:cNvSpPr>
          <p:nvPr>
            <p:ph sz="half" idx="2" hasCustomPrompt="1"/>
          </p:nvPr>
        </p:nvSpPr>
        <p:spPr>
          <a:xfrm>
            <a:off x="1550564" y="2303028"/>
            <a:ext cx="5829147"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FB87C65D-4EF3-18C8-18A8-477F87A37E51}"/>
              </a:ext>
            </a:extLst>
          </p:cNvPr>
          <p:cNvSpPr>
            <a:spLocks noGrp="1"/>
          </p:cNvSpPr>
          <p:nvPr>
            <p:ph sz="half" idx="15" hasCustomPrompt="1"/>
          </p:nvPr>
        </p:nvSpPr>
        <p:spPr>
          <a:xfrm>
            <a:off x="7940842" y="2303028"/>
            <a:ext cx="3485184" cy="3961593"/>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Slide Number Placeholder 2">
            <a:extLst>
              <a:ext uri="{FF2B5EF4-FFF2-40B4-BE49-F238E27FC236}">
                <a16:creationId xmlns:a16="http://schemas.microsoft.com/office/drawing/2014/main" id="{AEFFA34C-885D-E995-D8F9-B4ACFBF3110D}"/>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pic>
        <p:nvPicPr>
          <p:cNvPr id="43" name="Graphic 42">
            <a:extLst>
              <a:ext uri="{FF2B5EF4-FFF2-40B4-BE49-F238E27FC236}">
                <a16:creationId xmlns:a16="http://schemas.microsoft.com/office/drawing/2014/main" id="{C6639AD7-128F-B39D-B45F-0F22A2C6D68B}"/>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7193"/>
          <a:stretch/>
        </p:blipFill>
        <p:spPr>
          <a:xfrm rot="5400000">
            <a:off x="6072641" y="-5676015"/>
            <a:ext cx="443344" cy="11795374"/>
          </a:xfrm>
          <a:custGeom>
            <a:avLst/>
            <a:gdLst>
              <a:gd name="connsiteX0" fmla="*/ 0 w 1734410"/>
              <a:gd name="connsiteY0" fmla="*/ 0 h 4795637"/>
              <a:gd name="connsiteX1" fmla="*/ 1734410 w 1734410"/>
              <a:gd name="connsiteY1" fmla="*/ 0 h 4795637"/>
              <a:gd name="connsiteX2" fmla="*/ 1734410 w 1734410"/>
              <a:gd name="connsiteY2" fmla="*/ 4795637 h 4795637"/>
              <a:gd name="connsiteX3" fmla="*/ 0 w 1734410"/>
              <a:gd name="connsiteY3" fmla="*/ 4795637 h 4795637"/>
            </a:gdLst>
            <a:ahLst/>
            <a:cxnLst>
              <a:cxn ang="0">
                <a:pos x="connsiteX0" y="connsiteY0"/>
              </a:cxn>
              <a:cxn ang="0">
                <a:pos x="connsiteX1" y="connsiteY1"/>
              </a:cxn>
              <a:cxn ang="0">
                <a:pos x="connsiteX2" y="connsiteY2"/>
              </a:cxn>
              <a:cxn ang="0">
                <a:pos x="connsiteX3" y="connsiteY3"/>
              </a:cxn>
            </a:cxnLst>
            <a:rect l="l" t="t" r="r" b="b"/>
            <a:pathLst>
              <a:path w="1734410" h="4795637">
                <a:moveTo>
                  <a:pt x="0" y="0"/>
                </a:moveTo>
                <a:lnTo>
                  <a:pt x="1734410" y="0"/>
                </a:lnTo>
                <a:lnTo>
                  <a:pt x="1734410" y="4795637"/>
                </a:lnTo>
                <a:lnTo>
                  <a:pt x="0" y="4795637"/>
                </a:lnTo>
                <a:close/>
              </a:path>
            </a:pathLst>
          </a:custGeom>
        </p:spPr>
      </p:pic>
      <p:pic>
        <p:nvPicPr>
          <p:cNvPr id="54" name="Graphic 53">
            <a:extLst>
              <a:ext uri="{FF2B5EF4-FFF2-40B4-BE49-F238E27FC236}">
                <a16:creationId xmlns:a16="http://schemas.microsoft.com/office/drawing/2014/main" id="{48479A23-C29C-C711-510C-05B69B882268}"/>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t="11443" r="10857"/>
          <a:stretch/>
        </p:blipFill>
        <p:spPr>
          <a:xfrm rot="16200000">
            <a:off x="-6447" y="6444"/>
            <a:ext cx="1961253" cy="1948364"/>
          </a:xfrm>
          <a:custGeom>
            <a:avLst/>
            <a:gdLst>
              <a:gd name="connsiteX0" fmla="*/ 1961253 w 1961253"/>
              <a:gd name="connsiteY0" fmla="*/ 0 h 1948364"/>
              <a:gd name="connsiteX1" fmla="*/ 1961253 w 1961253"/>
              <a:gd name="connsiteY1" fmla="*/ 1948364 h 1948364"/>
              <a:gd name="connsiteX2" fmla="*/ 0 w 1961253"/>
              <a:gd name="connsiteY2" fmla="*/ 1948364 h 1948364"/>
              <a:gd name="connsiteX3" fmla="*/ 0 w 1961253"/>
              <a:gd name="connsiteY3" fmla="*/ 0 h 1948364"/>
            </a:gdLst>
            <a:ahLst/>
            <a:cxnLst>
              <a:cxn ang="0">
                <a:pos x="connsiteX0" y="connsiteY0"/>
              </a:cxn>
              <a:cxn ang="0">
                <a:pos x="connsiteX1" y="connsiteY1"/>
              </a:cxn>
              <a:cxn ang="0">
                <a:pos x="connsiteX2" y="connsiteY2"/>
              </a:cxn>
              <a:cxn ang="0">
                <a:pos x="connsiteX3" y="connsiteY3"/>
              </a:cxn>
            </a:cxnLst>
            <a:rect l="l" t="t" r="r" b="b"/>
            <a:pathLst>
              <a:path w="1961253" h="1948364">
                <a:moveTo>
                  <a:pt x="1961253" y="0"/>
                </a:moveTo>
                <a:lnTo>
                  <a:pt x="1961253" y="1948364"/>
                </a:lnTo>
                <a:lnTo>
                  <a:pt x="0" y="1948364"/>
                </a:lnTo>
                <a:lnTo>
                  <a:pt x="0" y="0"/>
                </a:lnTo>
                <a:close/>
              </a:path>
            </a:pathLst>
          </a:custGeom>
        </p:spPr>
      </p:pic>
      <p:sp>
        <p:nvSpPr>
          <p:cNvPr id="7" name="Image 2">
            <a:extLst>
              <a:ext uri="{FF2B5EF4-FFF2-40B4-BE49-F238E27FC236}">
                <a16:creationId xmlns:a16="http://schemas.microsoft.com/office/drawing/2014/main" id="{F3DC42FA-4B8F-2EFC-CAB4-1CCAB93BEB7B}"/>
              </a:ext>
              <a:ext uri="{C183D7F6-B498-43B3-948B-1728B52AA6E4}">
                <adec:decorative xmlns:adec="http://schemas.microsoft.com/office/drawing/2017/decorative" val="1"/>
              </a:ext>
            </a:extLst>
          </p:cNvPr>
          <p:cNvSpPr/>
          <p:nvPr userDrawn="1"/>
        </p:nvSpPr>
        <p:spPr>
          <a:xfrm>
            <a:off x="396626" y="4929577"/>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Tree>
    <p:extLst>
      <p:ext uri="{BB962C8B-B14F-4D97-AF65-F5344CB8AC3E}">
        <p14:creationId xmlns:p14="http://schemas.microsoft.com/office/powerpoint/2010/main" val="25866507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0"/>
            <a:ext cx="12216063"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1057274"/>
            <a:ext cx="10511627" cy="1012785"/>
          </a:xfrm>
        </p:spPr>
        <p:txBody>
          <a:bodyPr tIns="0" bIns="0"/>
          <a:lstStyle>
            <a:lvl1pPr algn="ctr">
              <a:lnSpc>
                <a:spcPct val="100000"/>
              </a:lnSpc>
              <a:defRPr sz="3600">
                <a:solidFill>
                  <a:schemeClr val="accent6"/>
                </a:solidFill>
              </a:defRPr>
            </a:lvl1pPr>
          </a:lstStyle>
          <a:p>
            <a:r>
              <a:rPr lang="en-US" dirty="0"/>
              <a:t>Click to add title</a:t>
            </a:r>
          </a:p>
        </p:txBody>
      </p:sp>
      <p:sp>
        <p:nvSpPr>
          <p:cNvPr id="14" name="Content Placeholder 5">
            <a:extLst>
              <a:ext uri="{FF2B5EF4-FFF2-40B4-BE49-F238E27FC236}">
                <a16:creationId xmlns:a16="http://schemas.microsoft.com/office/drawing/2014/main" id="{4D6DED8E-165F-59D7-F01C-4EF0446E5FC0}"/>
              </a:ext>
            </a:extLst>
          </p:cNvPr>
          <p:cNvSpPr>
            <a:spLocks noGrp="1"/>
          </p:cNvSpPr>
          <p:nvPr userDrawn="1">
            <p:ph sz="quarter" idx="4" hasCustomPrompt="1"/>
          </p:nvPr>
        </p:nvSpPr>
        <p:spPr>
          <a:xfrm>
            <a:off x="914400" y="2316067"/>
            <a:ext cx="10511627" cy="3948557"/>
          </a:xfrm>
        </p:spPr>
        <p:txBody>
          <a:bodyPr lIns="91440" tIns="91440" rIns="91440" bIns="9144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Slide Number Placeholder 2">
            <a:extLst>
              <a:ext uri="{FF2B5EF4-FFF2-40B4-BE49-F238E27FC236}">
                <a16:creationId xmlns:a16="http://schemas.microsoft.com/office/drawing/2014/main" id="{2933FDAB-13EE-5F9F-5DFC-A5A60BC63623}"/>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767508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 uri="{C183D7F6-B498-43B3-948B-1728B52AA6E4}">
                <adec:decorative xmlns:adec="http://schemas.microsoft.com/office/drawing/2017/decorative" val="1"/>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FEB515B5-2D9F-58E1-6E3C-CCBF105D891E}"/>
              </a:ext>
              <a:ext uri="{C183D7F6-B498-43B3-948B-1728B52AA6E4}">
                <adec:decorative xmlns:adec="http://schemas.microsoft.com/office/drawing/2017/decorative" val="1"/>
              </a:ext>
            </a:extLst>
          </p:cNvPr>
          <p:cNvSpPr/>
          <p:nvPr userDrawn="1"/>
        </p:nvSpPr>
        <p:spPr>
          <a:xfrm>
            <a:off x="7527501" y="0"/>
            <a:ext cx="4671276" cy="6857999"/>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a:extLst>
              <a:ext uri="{FF2B5EF4-FFF2-40B4-BE49-F238E27FC236}">
                <a16:creationId xmlns:a16="http://schemas.microsoft.com/office/drawing/2014/main" id="{5CCFEDF9-5B69-87BA-8A33-35033DA4013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66586" y="0"/>
            <a:ext cx="3432191" cy="3432191"/>
          </a:xfrm>
          <a:prstGeom prst="rect">
            <a:avLst/>
          </a:prstGeom>
        </p:spPr>
      </p:pic>
      <p:sp>
        <p:nvSpPr>
          <p:cNvPr id="2" name="Title 1"/>
          <p:cNvSpPr>
            <a:spLocks noGrp="1"/>
          </p:cNvSpPr>
          <p:nvPr>
            <p:ph type="ctrTitle" hasCustomPrompt="1"/>
          </p:nvPr>
        </p:nvSpPr>
        <p:spPr>
          <a:xfrm>
            <a:off x="914401" y="849782"/>
            <a:ext cx="5715000" cy="2727709"/>
          </a:xfrm>
        </p:spPr>
        <p:txBody>
          <a:bodyPr tIns="0" bIns="0" anchor="b" anchorCtr="0">
            <a:noAutofit/>
          </a:bodyPr>
          <a:lstStyle>
            <a:lvl1pPr algn="l">
              <a:lnSpc>
                <a:spcPct val="100000"/>
              </a:lnSpc>
              <a:defRPr sz="3600"/>
            </a:lvl1pPr>
          </a:lstStyle>
          <a:p>
            <a:r>
              <a:rPr lang="en-US" dirty="0"/>
              <a:t>Click to add title</a:t>
            </a:r>
          </a:p>
        </p:txBody>
      </p:sp>
      <p:sp>
        <p:nvSpPr>
          <p:cNvPr id="6" name="Subtitle 2">
            <a:extLst>
              <a:ext uri="{FF2B5EF4-FFF2-40B4-BE49-F238E27FC236}">
                <a16:creationId xmlns:a16="http://schemas.microsoft.com/office/drawing/2014/main" id="{86F10CB4-CF79-A942-DA9C-04CBB7C89DC3}"/>
              </a:ext>
            </a:extLst>
          </p:cNvPr>
          <p:cNvSpPr>
            <a:spLocks noGrp="1"/>
          </p:cNvSpPr>
          <p:nvPr>
            <p:ph type="subTitle" idx="1" hasCustomPrompt="1"/>
          </p:nvPr>
        </p:nvSpPr>
        <p:spPr>
          <a:xfrm>
            <a:off x="914401" y="3813606"/>
            <a:ext cx="5715000" cy="2234642"/>
          </a:xfrm>
        </p:spPr>
        <p:txBody>
          <a:bodyPr lIns="91440" tIns="0" rIns="91440" bIns="0" anchor="t" anchorCtr="0">
            <a:norm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2898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p:txBody>
          <a:bodyPr anchor="ctr" anchorCtr="0"/>
          <a:lstStyle/>
          <a:p>
            <a:r>
              <a:rPr lang="en-US" dirty="0"/>
              <a:t>Click to add title</a:t>
            </a:r>
          </a:p>
        </p:txBody>
      </p:sp>
      <p:sp>
        <p:nvSpPr>
          <p:cNvPr id="5" name="Slide Number Placeholder 4"/>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 uri="{C183D7F6-B498-43B3-948B-1728B52AA6E4}">
                <adec:decorative xmlns:adec="http://schemas.microsoft.com/office/drawing/2017/decorative" val="1"/>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58952" y="758952"/>
            <a:ext cx="3932237" cy="1524662"/>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58952" y="2286000"/>
            <a:ext cx="3932237" cy="35670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hasCustomPrompt="1"/>
          </p:nvPr>
        </p:nvSpPr>
        <p:spPr>
          <a:xfrm>
            <a:off x="5183187" y="741459"/>
            <a:ext cx="6242839" cy="5119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50055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 uri="{C183D7F6-B498-43B3-948B-1728B52AA6E4}">
                <adec:decorative xmlns:adec="http://schemas.microsoft.com/office/drawing/2017/decorative" val="1"/>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hasCustomPrompt="1"/>
          </p:nvPr>
        </p:nvSpPr>
        <p:spPr>
          <a:xfrm>
            <a:off x="760938" y="755372"/>
            <a:ext cx="3931920" cy="1527048"/>
          </a:xfrm>
        </p:spPr>
        <p:txBody>
          <a:bodyPr anchor="b"/>
          <a:lstStyle>
            <a:lvl1pPr>
              <a:lnSpc>
                <a:spcPct val="100000"/>
              </a:lnSpc>
              <a:defRPr sz="3200"/>
            </a:lvl1pPr>
          </a:lstStyle>
          <a:p>
            <a:r>
              <a:rPr lang="en-US" dirty="0"/>
              <a:t>Click to add title</a:t>
            </a:r>
          </a:p>
        </p:txBody>
      </p:sp>
      <p:sp>
        <p:nvSpPr>
          <p:cNvPr id="7" name="Slide Number Placeholder 6"/>
          <p:cNvSpPr>
            <a:spLocks noGrp="1"/>
          </p:cNvSpPr>
          <p:nvPr>
            <p:ph type="sldNum" sz="quarter" idx="12"/>
          </p:nvPr>
        </p:nvSpPr>
        <p:spPr/>
        <p:txBody>
          <a:bodyPr/>
          <a:lstStyle>
            <a:lvl1pPr>
              <a:defRPr>
                <a:latin typeface="+mn-lt"/>
              </a:defRPr>
            </a:lvl1pPr>
          </a:lstStyle>
          <a:p>
            <a:fld id="{48F63A3B-78C7-47BE-AE5E-E10140E04643}" type="slidenum">
              <a:rPr lang="en-US" smtClean="0"/>
              <a:pPr/>
              <a:t>‹#›</a:t>
            </a:fld>
            <a:endParaRPr lang="en-US" dirty="0"/>
          </a:p>
        </p:txBody>
      </p:sp>
      <p:sp>
        <p:nvSpPr>
          <p:cNvPr id="4" name="Text Placeholder 3"/>
          <p:cNvSpPr>
            <a:spLocks noGrp="1"/>
          </p:cNvSpPr>
          <p:nvPr>
            <p:ph type="body" sz="half" idx="2" hasCustomPrompt="1"/>
          </p:nvPr>
        </p:nvSpPr>
        <p:spPr>
          <a:xfrm>
            <a:off x="760938" y="2286001"/>
            <a:ext cx="393192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noChangeAspect="1"/>
          </p:cNvSpPr>
          <p:nvPr>
            <p:ph type="pic" idx="1" hasCustomPrompt="1"/>
          </p:nvPr>
        </p:nvSpPr>
        <p:spPr>
          <a:xfrm>
            <a:off x="5262700" y="987425"/>
            <a:ext cx="6172200" cy="4873625"/>
          </a:xfrm>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to add picture</a:t>
            </a:r>
          </a:p>
        </p:txBody>
      </p:sp>
    </p:spTree>
    <p:extLst>
      <p:ext uri="{BB962C8B-B14F-4D97-AF65-F5344CB8AC3E}">
        <p14:creationId xmlns:p14="http://schemas.microsoft.com/office/powerpoint/2010/main" val="2234670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 uri="{C183D7F6-B498-43B3-948B-1728B52AA6E4}">
                <adec:decorative xmlns:adec="http://schemas.microsoft.com/office/drawing/2017/decorative" val="1"/>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 uri="{C183D7F6-B498-43B3-948B-1728B52AA6E4}">
                <adec:decorative xmlns:adec="http://schemas.microsoft.com/office/drawing/2017/decorative" val="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a:extLst>
              <a:ext uri="{FF2B5EF4-FFF2-40B4-BE49-F238E27FC236}">
                <a16:creationId xmlns:a16="http://schemas.microsoft.com/office/drawing/2014/main" id="{EFFAEAD9-58A9-096B-C6D0-58F7AD08EB20}"/>
              </a:ext>
              <a:ext uri="{C183D7F6-B498-43B3-948B-1728B52AA6E4}">
                <adec:decorative xmlns:adec="http://schemas.microsoft.com/office/drawing/2017/decorative" val="1"/>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hasCustomPrompt="1"/>
          </p:nvPr>
        </p:nvSpPr>
        <p:spPr>
          <a:xfrm>
            <a:off x="914400" y="1057274"/>
            <a:ext cx="6583680" cy="1531357"/>
          </a:xfrm>
        </p:spPr>
        <p:txBody>
          <a:bodyPr tIns="0" bIns="0">
            <a:noAutofit/>
          </a:bodyPr>
          <a:lstStyle>
            <a:lvl1pPr algn="l">
              <a:lnSpc>
                <a:spcPct val="100000"/>
              </a:lnSpc>
              <a:defRPr sz="3600"/>
            </a:lvl1pPr>
          </a:lstStyle>
          <a:p>
            <a:r>
              <a:rPr lang="en-US" dirty="0"/>
              <a:t>Click to add title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hasCustomPrompt="1"/>
          </p:nvPr>
        </p:nvSpPr>
        <p:spPr>
          <a:xfrm>
            <a:off x="914400" y="2834640"/>
            <a:ext cx="6583680" cy="3207344"/>
          </a:xfrm>
        </p:spPr>
        <p:txBody>
          <a:bodyPr lIns="91440" tIns="0" rIns="91440" bIns="0">
            <a:norm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add text</a:t>
            </a:r>
          </a:p>
          <a:p>
            <a:pPr lvl="1"/>
            <a:r>
              <a:rPr lang="en-US" dirty="0"/>
              <a:t>Second level</a:t>
            </a:r>
          </a:p>
          <a:p>
            <a:pPr lvl="2"/>
            <a:r>
              <a:rPr lang="en-US" dirty="0"/>
              <a:t>Third level</a:t>
            </a:r>
          </a:p>
        </p:txBody>
      </p:sp>
      <p:sp>
        <p:nvSpPr>
          <p:cNvPr id="3" name="Slide Number Placeholder 2">
            <a:extLst>
              <a:ext uri="{FF2B5EF4-FFF2-40B4-BE49-F238E27FC236}">
                <a16:creationId xmlns:a16="http://schemas.microsoft.com/office/drawing/2014/main" id="{71114D1E-7749-DD58-8782-318E4F679DE0}"/>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33396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537D12D-0FCA-3396-988D-452D3D526E3D}"/>
              </a:ext>
              <a:ext uri="{C183D7F6-B498-43B3-948B-1728B52AA6E4}">
                <adec:decorative xmlns:adec="http://schemas.microsoft.com/office/drawing/2017/decorative" val="1"/>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6" name="Rectangle 5">
            <a:extLst>
              <a:ext uri="{FF2B5EF4-FFF2-40B4-BE49-F238E27FC236}">
                <a16:creationId xmlns:a16="http://schemas.microsoft.com/office/drawing/2014/main" id="{11710CE8-8A83-C0D3-623E-AFCC6C6A2930}"/>
              </a:ext>
              <a:ext uri="{C183D7F6-B498-43B3-948B-1728B52AA6E4}">
                <adec:decorative xmlns:adec="http://schemas.microsoft.com/office/drawing/2017/decorative" val="1"/>
              </a:ext>
            </a:extLst>
          </p:cNvPr>
          <p:cNvSpPr/>
          <p:nvPr userDrawn="1"/>
        </p:nvSpPr>
        <p:spPr>
          <a:xfrm>
            <a:off x="443346" y="332509"/>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 name="Group 17">
            <a:extLst>
              <a:ext uri="{FF2B5EF4-FFF2-40B4-BE49-F238E27FC236}">
                <a16:creationId xmlns:a16="http://schemas.microsoft.com/office/drawing/2014/main" id="{7AA66C80-37C3-6D28-7564-733A30B2CD8D}"/>
              </a:ext>
              <a:ext uri="{C183D7F6-B498-43B3-948B-1728B52AA6E4}">
                <adec:decorative xmlns:adec="http://schemas.microsoft.com/office/drawing/2017/decorative" val="1"/>
              </a:ext>
            </a:extLst>
          </p:cNvPr>
          <p:cNvGrpSpPr/>
          <p:nvPr userDrawn="1"/>
        </p:nvGrpSpPr>
        <p:grpSpPr>
          <a:xfrm flipH="1">
            <a:off x="9353550" y="0"/>
            <a:ext cx="2838450" cy="2857958"/>
            <a:chOff x="0" y="0"/>
            <a:chExt cx="2838450" cy="2857958"/>
          </a:xfrm>
        </p:grpSpPr>
        <p:sp>
          <p:nvSpPr>
            <p:cNvPr id="12" name="Freeform: Shape 28">
              <a:extLst>
                <a:ext uri="{FF2B5EF4-FFF2-40B4-BE49-F238E27FC236}">
                  <a16:creationId xmlns:a16="http://schemas.microsoft.com/office/drawing/2014/main" id="{D9DB7C23-E0CF-A75F-BFFD-4E7679AF4AD5}"/>
                </a:ext>
                <a:ext uri="{C183D7F6-B498-43B3-948B-1728B52AA6E4}">
                  <adec:decorative xmlns:adec="http://schemas.microsoft.com/office/drawing/2017/decorative" val="1"/>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15" name="Freeform: Shape 15">
              <a:extLst>
                <a:ext uri="{FF2B5EF4-FFF2-40B4-BE49-F238E27FC236}">
                  <a16:creationId xmlns:a16="http://schemas.microsoft.com/office/drawing/2014/main" id="{4D62A0CC-A0CE-403A-A167-27225B2C6083}"/>
                </a:ext>
                <a:ext uri="{C183D7F6-B498-43B3-948B-1728B52AA6E4}">
                  <adec:decorative xmlns:adec="http://schemas.microsoft.com/office/drawing/2017/decorative" val="1"/>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Image 2">
              <a:extLst>
                <a:ext uri="{FF2B5EF4-FFF2-40B4-BE49-F238E27FC236}">
                  <a16:creationId xmlns:a16="http://schemas.microsoft.com/office/drawing/2014/main" id="{F8AD83DA-A293-6D56-F606-7C98C403A3F7}"/>
                </a:ext>
                <a:ext uri="{C183D7F6-B498-43B3-948B-1728B52AA6E4}">
                  <adec:decorative xmlns:adec="http://schemas.microsoft.com/office/drawing/2017/decorative" val="1"/>
                </a:ext>
              </a:extLst>
            </p:cNvPr>
            <p:cNvSpPr/>
            <p:nvPr userDrawn="1"/>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2" name="Title 1"/>
          <p:cNvSpPr>
            <a:spLocks noGrp="1"/>
          </p:cNvSpPr>
          <p:nvPr userDrawn="1">
            <p:ph type="title" hasCustomPrompt="1"/>
          </p:nvPr>
        </p:nvSpPr>
        <p:spPr>
          <a:xfrm>
            <a:off x="5702441" y="1061623"/>
            <a:ext cx="5723586" cy="4739104"/>
          </a:xfrm>
        </p:spPr>
        <p:txBody>
          <a:bodyPr tIns="0" bIns="0" anchor="ctr">
            <a:noAutofit/>
          </a:bodyPr>
          <a:lstStyle>
            <a:lvl1pPr algn="l">
              <a:lnSpc>
                <a:spcPct val="100000"/>
              </a:lnSpc>
              <a:defRPr sz="3600" b="1"/>
            </a:lvl1pPr>
          </a:lstStyle>
          <a:p>
            <a:r>
              <a:rPr lang="en-US" dirty="0"/>
              <a:t>Click to add title</a:t>
            </a:r>
          </a:p>
        </p:txBody>
      </p:sp>
      <p:sp>
        <p:nvSpPr>
          <p:cNvPr id="8" name="Picture Placeholder 7">
            <a:extLst>
              <a:ext uri="{FF2B5EF4-FFF2-40B4-BE49-F238E27FC236}">
                <a16:creationId xmlns:a16="http://schemas.microsoft.com/office/drawing/2014/main" id="{E979AC40-7C15-9431-5B1A-415655A7FC05}"/>
              </a:ext>
            </a:extLst>
          </p:cNvPr>
          <p:cNvSpPr>
            <a:spLocks noGrp="1"/>
          </p:cNvSpPr>
          <p:nvPr>
            <p:ph type="pic" sz="quarter" idx="11" hasCustomPrompt="1"/>
          </p:nvPr>
        </p:nvSpPr>
        <p:spPr>
          <a:xfrm>
            <a:off x="443345" y="0"/>
            <a:ext cx="4344695" cy="6359525"/>
          </a:xfrm>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43318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6F8B46B-EF6E-BC12-09E2-0F3B779197B4}"/>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2" name="Rectangle 21">
            <a:extLst>
              <a:ext uri="{FF2B5EF4-FFF2-40B4-BE49-F238E27FC236}">
                <a16:creationId xmlns:a16="http://schemas.microsoft.com/office/drawing/2014/main" id="{5D7B4F11-E150-473B-98F5-6E6AC9646863}"/>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Freeform 35">
            <a:extLst>
              <a:ext uri="{FF2B5EF4-FFF2-40B4-BE49-F238E27FC236}">
                <a16:creationId xmlns:a16="http://schemas.microsoft.com/office/drawing/2014/main" id="{A8E2FA61-C047-21BB-AA50-F84AD7685498}"/>
              </a:ext>
              <a:ext uri="{C183D7F6-B498-43B3-948B-1728B52AA6E4}">
                <adec:decorative xmlns:adec="http://schemas.microsoft.com/office/drawing/2017/decorative" val="1"/>
              </a:ext>
            </a:extLst>
          </p:cNvPr>
          <p:cNvSpPr/>
          <p:nvPr userDrawn="1"/>
        </p:nvSpPr>
        <p:spPr>
          <a:xfrm rot="16200000">
            <a:off x="5760023" y="3764463"/>
            <a:ext cx="2812357" cy="3394143"/>
          </a:xfrm>
          <a:custGeom>
            <a:avLst/>
            <a:gdLst>
              <a:gd name="connsiteX0" fmla="*/ 0 w 2812357"/>
              <a:gd name="connsiteY0" fmla="*/ 0 h 3394143"/>
              <a:gd name="connsiteX1" fmla="*/ 2812357 w 2812357"/>
              <a:gd name="connsiteY1" fmla="*/ 3394143 h 3394143"/>
              <a:gd name="connsiteX2" fmla="*/ 0 w 2812357"/>
              <a:gd name="connsiteY2" fmla="*/ 3394143 h 3394143"/>
            </a:gdLst>
            <a:ahLst/>
            <a:cxnLst>
              <a:cxn ang="0">
                <a:pos x="connsiteX0" y="connsiteY0"/>
              </a:cxn>
              <a:cxn ang="0">
                <a:pos x="connsiteX1" y="connsiteY1"/>
              </a:cxn>
              <a:cxn ang="0">
                <a:pos x="connsiteX2" y="connsiteY2"/>
              </a:cxn>
            </a:cxnLst>
            <a:rect l="l" t="t" r="r" b="b"/>
            <a:pathLst>
              <a:path w="2812357" h="3394143">
                <a:moveTo>
                  <a:pt x="0" y="0"/>
                </a:moveTo>
                <a:lnTo>
                  <a:pt x="2812357" y="3394143"/>
                </a:lnTo>
                <a:lnTo>
                  <a:pt x="0" y="3394143"/>
                </a:lnTo>
                <a:close/>
              </a:path>
            </a:pathLst>
          </a:custGeom>
          <a:solidFill>
            <a:schemeClr val="accent4">
              <a:lumMod val="40000"/>
              <a:lumOff val="60000"/>
              <a:alpha val="50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3" name="Freeform 32">
            <a:extLst>
              <a:ext uri="{FF2B5EF4-FFF2-40B4-BE49-F238E27FC236}">
                <a16:creationId xmlns:a16="http://schemas.microsoft.com/office/drawing/2014/main" id="{1A2791BA-760E-9FA5-8743-D0B699FC9835}"/>
              </a:ext>
              <a:ext uri="{C183D7F6-B498-43B3-948B-1728B52AA6E4}">
                <adec:decorative xmlns:adec="http://schemas.microsoft.com/office/drawing/2017/decorative" val="1"/>
              </a:ext>
            </a:extLst>
          </p:cNvPr>
          <p:cNvSpPr/>
          <p:nvPr userDrawn="1"/>
        </p:nvSpPr>
        <p:spPr>
          <a:xfrm>
            <a:off x="0" y="3463854"/>
            <a:ext cx="435241" cy="3394146"/>
          </a:xfrm>
          <a:custGeom>
            <a:avLst/>
            <a:gdLst>
              <a:gd name="connsiteX0" fmla="*/ 435241 w 435241"/>
              <a:gd name="connsiteY0" fmla="*/ 0 h 3394146"/>
              <a:gd name="connsiteX1" fmla="*/ 435241 w 435241"/>
              <a:gd name="connsiteY1" fmla="*/ 3394146 h 3394146"/>
              <a:gd name="connsiteX2" fmla="*/ 0 w 435241"/>
              <a:gd name="connsiteY2" fmla="*/ 3394146 h 3394146"/>
              <a:gd name="connsiteX3" fmla="*/ 0 w 435241"/>
              <a:gd name="connsiteY3" fmla="*/ 523525 h 3394146"/>
            </a:gdLst>
            <a:ahLst/>
            <a:cxnLst>
              <a:cxn ang="0">
                <a:pos x="connsiteX0" y="connsiteY0"/>
              </a:cxn>
              <a:cxn ang="0">
                <a:pos x="connsiteX1" y="connsiteY1"/>
              </a:cxn>
              <a:cxn ang="0">
                <a:pos x="connsiteX2" y="connsiteY2"/>
              </a:cxn>
              <a:cxn ang="0">
                <a:pos x="connsiteX3" y="connsiteY3"/>
              </a:cxn>
            </a:cxnLst>
            <a:rect l="l" t="t" r="r" b="b"/>
            <a:pathLst>
              <a:path w="435241" h="3394146">
                <a:moveTo>
                  <a:pt x="435241" y="0"/>
                </a:moveTo>
                <a:lnTo>
                  <a:pt x="435241" y="3394146"/>
                </a:lnTo>
                <a:lnTo>
                  <a:pt x="0" y="3394146"/>
                </a:lnTo>
                <a:lnTo>
                  <a:pt x="0" y="523525"/>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4" name="Title 1">
            <a:extLst>
              <a:ext uri="{FF2B5EF4-FFF2-40B4-BE49-F238E27FC236}">
                <a16:creationId xmlns:a16="http://schemas.microsoft.com/office/drawing/2014/main" id="{8D6A03F2-8C7B-D33B-0E8F-24D4800D5C01}"/>
              </a:ext>
            </a:extLst>
          </p:cNvPr>
          <p:cNvSpPr>
            <a:spLocks noGrp="1"/>
          </p:cNvSpPr>
          <p:nvPr userDrawn="1">
            <p:ph type="title" hasCustomPrompt="1"/>
          </p:nvPr>
        </p:nvSpPr>
        <p:spPr>
          <a:xfrm>
            <a:off x="914400" y="1057275"/>
            <a:ext cx="5259554" cy="2495028"/>
          </a:xfrm>
        </p:spPr>
        <p:txBody>
          <a:bodyPr tIns="0" bIns="0">
            <a:noAutofit/>
          </a:bodyPr>
          <a:lstStyle>
            <a:lvl1pPr algn="l">
              <a:lnSpc>
                <a:spcPct val="100000"/>
              </a:lnSpc>
              <a:defRPr sz="3600"/>
            </a:lvl1pPr>
          </a:lstStyle>
          <a:p>
            <a:r>
              <a:rPr lang="en-US" dirty="0"/>
              <a:t>Click to add text</a:t>
            </a:r>
          </a:p>
        </p:txBody>
      </p:sp>
      <p:sp>
        <p:nvSpPr>
          <p:cNvPr id="5" name="Content Placeholder 2">
            <a:extLst>
              <a:ext uri="{FF2B5EF4-FFF2-40B4-BE49-F238E27FC236}">
                <a16:creationId xmlns:a16="http://schemas.microsoft.com/office/drawing/2014/main" id="{C51465C6-2CDE-B5BF-F22E-CBDD44E86CFC}"/>
              </a:ext>
            </a:extLst>
          </p:cNvPr>
          <p:cNvSpPr>
            <a:spLocks noGrp="1"/>
          </p:cNvSpPr>
          <p:nvPr userDrawn="1">
            <p:ph idx="1" hasCustomPrompt="1"/>
          </p:nvPr>
        </p:nvSpPr>
        <p:spPr>
          <a:xfrm>
            <a:off x="914400" y="3808750"/>
            <a:ext cx="5259554"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52" name="Picture Placeholder 7">
            <a:extLst>
              <a:ext uri="{FF2B5EF4-FFF2-40B4-BE49-F238E27FC236}">
                <a16:creationId xmlns:a16="http://schemas.microsoft.com/office/drawing/2014/main" id="{55126063-BDEE-A1AB-FDAE-DD9B98CACDA8}"/>
              </a:ext>
            </a:extLst>
          </p:cNvPr>
          <p:cNvSpPr>
            <a:spLocks noGrp="1"/>
          </p:cNvSpPr>
          <p:nvPr>
            <p:ph type="pic" sz="quarter" idx="11" hasCustomPrompt="1"/>
          </p:nvPr>
        </p:nvSpPr>
        <p:spPr>
          <a:xfrm>
            <a:off x="7414194" y="410780"/>
            <a:ext cx="4344695" cy="6447220"/>
          </a:xfrm>
          <a:solidFill>
            <a:schemeClr val="accent3"/>
          </a:solidFill>
        </p:spPr>
        <p:txBody>
          <a:bodyPr>
            <a:normAutofit/>
          </a:bodyPr>
          <a:lstStyle>
            <a:lvl1pPr marL="0" indent="0">
              <a:buNone/>
              <a:defRPr sz="1800"/>
            </a:lvl1pPr>
          </a:lstStyle>
          <a:p>
            <a:pPr lvl="0"/>
            <a:r>
              <a:rPr lang="en-US" dirty="0"/>
              <a:t>Click to add picture</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2" name="Image 1">
            <a:extLst>
              <a:ext uri="{FF2B5EF4-FFF2-40B4-BE49-F238E27FC236}">
                <a16:creationId xmlns:a16="http://schemas.microsoft.com/office/drawing/2014/main" id="{2A3EC91E-4089-D366-06D3-3E66F93DFAF3}"/>
              </a:ext>
              <a:ext uri="{C183D7F6-B498-43B3-948B-1728B52AA6E4}">
                <adec:decorative xmlns:adec="http://schemas.microsoft.com/office/drawing/2017/decorative" val="1"/>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 uri="{C183D7F6-B498-43B3-948B-1728B52AA6E4}">
                <adec:decorative xmlns:adec="http://schemas.microsoft.com/office/drawing/2017/decorative" val="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 uri="{C183D7F6-B498-43B3-948B-1728B52AA6E4}">
                <adec:decorative xmlns:adec="http://schemas.microsoft.com/office/drawing/2017/decorative" val="1"/>
              </a:ext>
            </a:extLst>
          </p:cNvPr>
          <p:cNvSpPr>
            <a:spLocks/>
          </p:cNvSpPr>
          <p:nvPr userDrawn="1"/>
        </p:nvSpPr>
        <p:spPr bwMode="auto">
          <a:xfrm rot="16200000" flipH="1">
            <a:off x="-9389"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 uri="{C183D7F6-B498-43B3-948B-1728B52AA6E4}">
                <adec:decorative xmlns:adec="http://schemas.microsoft.com/office/drawing/2017/decorative" val="1"/>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3" name="Image 4">
            <a:extLst>
              <a:ext uri="{FF2B5EF4-FFF2-40B4-BE49-F238E27FC236}">
                <a16:creationId xmlns:a16="http://schemas.microsoft.com/office/drawing/2014/main" id="{EC46DC71-C12A-96C8-3FE2-AA95AB58B349}"/>
              </a:ext>
              <a:ext uri="{C183D7F6-B498-43B3-948B-1728B52AA6E4}">
                <adec:decorative xmlns:adec="http://schemas.microsoft.com/office/drawing/2017/decorative" val="1"/>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lumMod val="40000"/>
              <a:lumOff val="60000"/>
              <a:alpha val="50000"/>
            </a:schemeClr>
          </a:solidFill>
          <a:ln w="7052" cap="flat">
            <a:noFill/>
            <a:prstDash val="solid"/>
            <a:miter/>
          </a:ln>
        </p:spPr>
        <p:txBody>
          <a:bodyPr rtlCol="0" anchor="ctr">
            <a:noAutofit/>
          </a:bodyPr>
          <a:lstStyle/>
          <a:p>
            <a:endParaRPr lang="en-US" dirty="0"/>
          </a:p>
        </p:txBody>
      </p:sp>
      <p:sp>
        <p:nvSpPr>
          <p:cNvPr id="2" name="Title 1"/>
          <p:cNvSpPr>
            <a:spLocks noGrp="1"/>
          </p:cNvSpPr>
          <p:nvPr>
            <p:ph type="title" hasCustomPrompt="1"/>
          </p:nvPr>
        </p:nvSpPr>
        <p:spPr>
          <a:xfrm>
            <a:off x="3460565" y="1057274"/>
            <a:ext cx="7965461" cy="994164"/>
          </a:xfrm>
        </p:spPr>
        <p:txBody>
          <a:bodyPr lIns="91440" tIns="0" rIns="91440" bIns="0" anchor="b" anchorCtr="0">
            <a:noAutofit/>
          </a:bodyPr>
          <a:lstStyle>
            <a:lvl1pPr algn="l">
              <a:lnSpc>
                <a:spcPct val="100000"/>
              </a:lnSpc>
              <a:defRPr sz="3600" b="1">
                <a:latin typeface="+mj-lt"/>
                <a:cs typeface="Arial" panose="020B0604020202020204" pitchFamily="34" charset="0"/>
              </a:defRPr>
            </a:lvl1pPr>
          </a:lstStyle>
          <a:p>
            <a:r>
              <a:rPr lang="en-US" dirty="0"/>
              <a:t>Click to add title</a:t>
            </a:r>
          </a:p>
        </p:txBody>
      </p:sp>
      <p:sp>
        <p:nvSpPr>
          <p:cNvPr id="13" name="Content Placeholder 3">
            <a:extLst>
              <a:ext uri="{FF2B5EF4-FFF2-40B4-BE49-F238E27FC236}">
                <a16:creationId xmlns:a16="http://schemas.microsoft.com/office/drawing/2014/main" id="{B20F5EA7-881C-8FB7-EAC9-89C8F2E5865C}"/>
              </a:ext>
            </a:extLst>
          </p:cNvPr>
          <p:cNvSpPr>
            <a:spLocks noGrp="1"/>
          </p:cNvSpPr>
          <p:nvPr>
            <p:ph sz="half" idx="2" hasCustomPrompt="1"/>
          </p:nvPr>
        </p:nvSpPr>
        <p:spPr>
          <a:xfrm>
            <a:off x="3460565" y="2303029"/>
            <a:ext cx="7965460" cy="3497698"/>
          </a:xfrm>
        </p:spPr>
        <p:txBody>
          <a:bodyPr lIns="91440" tIns="0" rIns="91440" bIns="0">
            <a:normAutofit/>
          </a:bodyPr>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2">
            <a:extLst>
              <a:ext uri="{FF2B5EF4-FFF2-40B4-BE49-F238E27FC236}">
                <a16:creationId xmlns:a16="http://schemas.microsoft.com/office/drawing/2014/main" id="{ED7A50D8-0839-EC58-FFBE-315A20995799}"/>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omparison 1">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hasCustomPrompt="1"/>
          </p:nvPr>
        </p:nvSpPr>
        <p:spPr>
          <a:xfrm>
            <a:off x="4364809" y="1057274"/>
            <a:ext cx="7043617" cy="2520217"/>
          </a:xfrm>
        </p:spPr>
        <p:txBody>
          <a:bodyPr tIns="0" bIns="0">
            <a:noAutofit/>
          </a:bodyPr>
          <a:lstStyle>
            <a:lvl1pPr algn="l">
              <a:lnSpc>
                <a:spcPct val="100000"/>
              </a:lnSpc>
              <a:defRPr sz="3600"/>
            </a:lvl1pPr>
          </a:lstStyle>
          <a:p>
            <a:r>
              <a:rPr lang="en-US" dirty="0"/>
              <a:t>Click to add title</a:t>
            </a:r>
          </a:p>
        </p:txBody>
      </p:sp>
      <p:sp>
        <p:nvSpPr>
          <p:cNvPr id="11" name="Image 0">
            <a:extLst>
              <a:ext uri="{FF2B5EF4-FFF2-40B4-BE49-F238E27FC236}">
                <a16:creationId xmlns:a16="http://schemas.microsoft.com/office/drawing/2014/main" id="{CD2D664E-6702-6607-A37E-2E996144917C}"/>
              </a:ext>
              <a:ext uri="{C183D7F6-B498-43B3-948B-1728B52AA6E4}">
                <adec:decorative xmlns:adec="http://schemas.microsoft.com/office/drawing/2017/decorative" val="1"/>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a:extLst>
              <a:ext uri="{FF2B5EF4-FFF2-40B4-BE49-F238E27FC236}">
                <a16:creationId xmlns:a16="http://schemas.microsoft.com/office/drawing/2014/main" id="{951C5737-DF7E-D671-AC74-9E488335BCA2}"/>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 uri="{C183D7F6-B498-43B3-948B-1728B52AA6E4}">
                <adec:decorative xmlns:adec="http://schemas.microsoft.com/office/drawing/2017/decorative" val="1"/>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a:extLst>
              <a:ext uri="{FF2B5EF4-FFF2-40B4-BE49-F238E27FC236}">
                <a16:creationId xmlns:a16="http://schemas.microsoft.com/office/drawing/2014/main" id="{B9036D42-A06F-E6EE-BB91-8BAF045198BE}"/>
              </a:ext>
              <a:ext uri="{C183D7F6-B498-43B3-948B-1728B52AA6E4}">
                <adec:decorative xmlns:adec="http://schemas.microsoft.com/office/drawing/2017/decorative" val="1"/>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a:extLst>
              <a:ext uri="{FF2B5EF4-FFF2-40B4-BE49-F238E27FC236}">
                <a16:creationId xmlns:a16="http://schemas.microsoft.com/office/drawing/2014/main" id="{86E0540C-3355-A50D-AC61-047B54B70C64}"/>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16" name="Slide Number Placeholder 2">
            <a:extLst>
              <a:ext uri="{FF2B5EF4-FFF2-40B4-BE49-F238E27FC236}">
                <a16:creationId xmlns:a16="http://schemas.microsoft.com/office/drawing/2014/main" id="{B00F713C-1CC6-5879-0410-95F179D56AD2}"/>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 name="Content Placeholder 2">
            <a:extLst>
              <a:ext uri="{FF2B5EF4-FFF2-40B4-BE49-F238E27FC236}">
                <a16:creationId xmlns:a16="http://schemas.microsoft.com/office/drawing/2014/main" id="{8E40D3F2-4A7A-F909-AC98-0B402B26776E}"/>
              </a:ext>
            </a:extLst>
          </p:cNvPr>
          <p:cNvSpPr>
            <a:spLocks noGrp="1"/>
          </p:cNvSpPr>
          <p:nvPr>
            <p:ph idx="11" hasCustomPrompt="1"/>
          </p:nvPr>
        </p:nvSpPr>
        <p:spPr>
          <a:xfrm>
            <a:off x="4364808" y="3808750"/>
            <a:ext cx="7043618" cy="2233233"/>
          </a:xfrm>
        </p:spPr>
        <p:txBody>
          <a:bodyPr lIns="91440" tIns="0" rIns="9144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Tree>
    <p:extLst>
      <p:ext uri="{BB962C8B-B14F-4D97-AF65-F5344CB8AC3E}">
        <p14:creationId xmlns:p14="http://schemas.microsoft.com/office/powerpoint/2010/main" val="3116296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4">
    <p:spTree>
      <p:nvGrpSpPr>
        <p:cNvPr id="1" name=""/>
        <p:cNvGrpSpPr/>
        <p:nvPr/>
      </p:nvGrpSpPr>
      <p:grpSpPr>
        <a:xfrm>
          <a:off x="0" y="0"/>
          <a:ext cx="0" cy="0"/>
          <a:chOff x="0" y="0"/>
          <a:chExt cx="0" cy="0"/>
        </a:xfrm>
      </p:grpSpPr>
      <p:sp>
        <p:nvSpPr>
          <p:cNvPr id="27" name="Freeform 26">
            <a:extLst>
              <a:ext uri="{FF2B5EF4-FFF2-40B4-BE49-F238E27FC236}">
                <a16:creationId xmlns:a16="http://schemas.microsoft.com/office/drawing/2014/main" id="{3C7B0BB3-A5CA-7C72-DC39-AD00EC90964C}"/>
              </a:ext>
              <a:ext uri="{C183D7F6-B498-43B3-948B-1728B52AA6E4}">
                <adec:decorative xmlns:adec="http://schemas.microsoft.com/office/drawing/2017/decorative" val="1"/>
              </a:ext>
            </a:extLst>
          </p:cNvPr>
          <p:cNvSpPr/>
          <p:nvPr userDrawn="1"/>
        </p:nvSpPr>
        <p:spPr>
          <a:xfrm>
            <a:off x="8989454" y="3427336"/>
            <a:ext cx="3202546" cy="3430665"/>
          </a:xfrm>
          <a:custGeom>
            <a:avLst/>
            <a:gdLst>
              <a:gd name="connsiteX0" fmla="*/ 0 w 3202546"/>
              <a:gd name="connsiteY0" fmla="*/ 0 h 3430665"/>
              <a:gd name="connsiteX1" fmla="*/ 3202546 w 3202546"/>
              <a:gd name="connsiteY1" fmla="*/ 0 h 3430665"/>
              <a:gd name="connsiteX2" fmla="*/ 3202546 w 3202546"/>
              <a:gd name="connsiteY2" fmla="*/ 3430665 h 3430665"/>
              <a:gd name="connsiteX3" fmla="*/ 0 w 3202546"/>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202546" h="3430665">
                <a:moveTo>
                  <a:pt x="0" y="0"/>
                </a:moveTo>
                <a:lnTo>
                  <a:pt x="3202546" y="0"/>
                </a:lnTo>
                <a:lnTo>
                  <a:pt x="3202546"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8" name="Freeform 17">
            <a:extLst>
              <a:ext uri="{FF2B5EF4-FFF2-40B4-BE49-F238E27FC236}">
                <a16:creationId xmlns:a16="http://schemas.microsoft.com/office/drawing/2014/main" id="{07871527-68A5-0A5C-F5A6-A80523BAC92F}"/>
              </a:ext>
              <a:ext uri="{C183D7F6-B498-43B3-948B-1728B52AA6E4}">
                <adec:decorative xmlns:adec="http://schemas.microsoft.com/office/drawing/2017/decorative" val="1"/>
              </a:ext>
            </a:extLst>
          </p:cNvPr>
          <p:cNvSpPr/>
          <p:nvPr userDrawn="1"/>
        </p:nvSpPr>
        <p:spPr>
          <a:xfrm>
            <a:off x="8989454" y="3654149"/>
            <a:ext cx="3202546" cy="3203852"/>
          </a:xfrm>
          <a:custGeom>
            <a:avLst/>
            <a:gdLst>
              <a:gd name="connsiteX0" fmla="*/ 3202546 w 3202546"/>
              <a:gd name="connsiteY0" fmla="*/ 0 h 3203852"/>
              <a:gd name="connsiteX1" fmla="*/ 3202546 w 3202546"/>
              <a:gd name="connsiteY1" fmla="*/ 3203852 h 3203852"/>
              <a:gd name="connsiteX2" fmla="*/ 0 w 3202546"/>
              <a:gd name="connsiteY2" fmla="*/ 3203852 h 3203852"/>
              <a:gd name="connsiteX3" fmla="*/ 0 w 3202546"/>
              <a:gd name="connsiteY3" fmla="*/ 3190718 h 3203852"/>
            </a:gdLst>
            <a:ahLst/>
            <a:cxnLst>
              <a:cxn ang="0">
                <a:pos x="connsiteX0" y="connsiteY0"/>
              </a:cxn>
              <a:cxn ang="0">
                <a:pos x="connsiteX1" y="connsiteY1"/>
              </a:cxn>
              <a:cxn ang="0">
                <a:pos x="connsiteX2" y="connsiteY2"/>
              </a:cxn>
              <a:cxn ang="0">
                <a:pos x="connsiteX3" y="connsiteY3"/>
              </a:cxn>
            </a:cxnLst>
            <a:rect l="l" t="t" r="r" b="b"/>
            <a:pathLst>
              <a:path w="3202546" h="3203852">
                <a:moveTo>
                  <a:pt x="3202546" y="0"/>
                </a:moveTo>
                <a:lnTo>
                  <a:pt x="3202546" y="3203852"/>
                </a:lnTo>
                <a:lnTo>
                  <a:pt x="0" y="3203852"/>
                </a:lnTo>
                <a:lnTo>
                  <a:pt x="0" y="319071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13">
            <a:extLst>
              <a:ext uri="{FF2B5EF4-FFF2-40B4-BE49-F238E27FC236}">
                <a16:creationId xmlns:a16="http://schemas.microsoft.com/office/drawing/2014/main" id="{CEB118B3-9B06-AD11-738A-7A0651F98B7E}"/>
              </a:ext>
              <a:ext uri="{C183D7F6-B498-43B3-948B-1728B52AA6E4}">
                <adec:decorative xmlns:adec="http://schemas.microsoft.com/office/drawing/2017/decorative" val="1"/>
              </a:ext>
            </a:extLst>
          </p:cNvPr>
          <p:cNvSpPr/>
          <p:nvPr userDrawn="1"/>
        </p:nvSpPr>
        <p:spPr>
          <a:xfrm>
            <a:off x="8989455" y="1"/>
            <a:ext cx="3202545" cy="3437345"/>
          </a:xfrm>
          <a:custGeom>
            <a:avLst/>
            <a:gdLst>
              <a:gd name="connsiteX0" fmla="*/ 0 w 3202545"/>
              <a:gd name="connsiteY0" fmla="*/ 0 h 3437345"/>
              <a:gd name="connsiteX1" fmla="*/ 3202545 w 3202545"/>
              <a:gd name="connsiteY1" fmla="*/ 0 h 3437345"/>
              <a:gd name="connsiteX2" fmla="*/ 3202545 w 3202545"/>
              <a:gd name="connsiteY2" fmla="*/ 3437345 h 3437345"/>
              <a:gd name="connsiteX3" fmla="*/ 0 w 320254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202545" h="3437345">
                <a:moveTo>
                  <a:pt x="0" y="0"/>
                </a:moveTo>
                <a:lnTo>
                  <a:pt x="3202545" y="0"/>
                </a:lnTo>
                <a:lnTo>
                  <a:pt x="320254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15">
            <a:extLst>
              <a:ext uri="{FF2B5EF4-FFF2-40B4-BE49-F238E27FC236}">
                <a16:creationId xmlns:a16="http://schemas.microsoft.com/office/drawing/2014/main" id="{0EA94262-504E-06F2-F383-E832C37B1250}"/>
              </a:ext>
              <a:ext uri="{C183D7F6-B498-43B3-948B-1728B52AA6E4}">
                <adec:decorative xmlns:adec="http://schemas.microsoft.com/office/drawing/2017/decorative" val="1"/>
              </a:ext>
            </a:extLst>
          </p:cNvPr>
          <p:cNvSpPr/>
          <p:nvPr userDrawn="1"/>
        </p:nvSpPr>
        <p:spPr>
          <a:xfrm>
            <a:off x="8989454" y="6681"/>
            <a:ext cx="3202546" cy="3436477"/>
          </a:xfrm>
          <a:custGeom>
            <a:avLst/>
            <a:gdLst>
              <a:gd name="connsiteX0" fmla="*/ 0 w 3202546"/>
              <a:gd name="connsiteY0" fmla="*/ 0 h 3436477"/>
              <a:gd name="connsiteX1" fmla="*/ 3202546 w 3202546"/>
              <a:gd name="connsiteY1" fmla="*/ 3214418 h 3436477"/>
              <a:gd name="connsiteX2" fmla="*/ 3202546 w 3202546"/>
              <a:gd name="connsiteY2" fmla="*/ 3436477 h 3436477"/>
              <a:gd name="connsiteX3" fmla="*/ 0 w 3202546"/>
              <a:gd name="connsiteY3" fmla="*/ 3436477 h 3436477"/>
            </a:gdLst>
            <a:ahLst/>
            <a:cxnLst>
              <a:cxn ang="0">
                <a:pos x="connsiteX0" y="connsiteY0"/>
              </a:cxn>
              <a:cxn ang="0">
                <a:pos x="connsiteX1" y="connsiteY1"/>
              </a:cxn>
              <a:cxn ang="0">
                <a:pos x="connsiteX2" y="connsiteY2"/>
              </a:cxn>
              <a:cxn ang="0">
                <a:pos x="connsiteX3" y="connsiteY3"/>
              </a:cxn>
            </a:cxnLst>
            <a:rect l="l" t="t" r="r" b="b"/>
            <a:pathLst>
              <a:path w="3202546" h="3436477">
                <a:moveTo>
                  <a:pt x="0" y="0"/>
                </a:moveTo>
                <a:lnTo>
                  <a:pt x="3202546" y="3214418"/>
                </a:lnTo>
                <a:lnTo>
                  <a:pt x="3202546"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Title 19">
            <a:extLst>
              <a:ext uri="{FF2B5EF4-FFF2-40B4-BE49-F238E27FC236}">
                <a16:creationId xmlns:a16="http://schemas.microsoft.com/office/drawing/2014/main" id="{C26B5661-F583-FA44-8353-161B862E69B1}"/>
              </a:ext>
            </a:extLst>
          </p:cNvPr>
          <p:cNvSpPr>
            <a:spLocks noGrp="1"/>
          </p:cNvSpPr>
          <p:nvPr userDrawn="1">
            <p:ph type="title" hasCustomPrompt="1"/>
          </p:nvPr>
        </p:nvSpPr>
        <p:spPr>
          <a:xfrm>
            <a:off x="914399" y="834635"/>
            <a:ext cx="7796464" cy="1222385"/>
          </a:xfrm>
        </p:spPr>
        <p:txBody>
          <a:bodyPr tIns="0" bIns="0">
            <a:noAutofit/>
          </a:bodyPr>
          <a:lstStyle>
            <a:lvl1pPr algn="l">
              <a:lnSpc>
                <a:spcPct val="100000"/>
              </a:lnSpc>
              <a:defRPr sz="3600"/>
            </a:lvl1pPr>
          </a:lstStyle>
          <a:p>
            <a:r>
              <a:rPr lang="en-US" dirty="0"/>
              <a:t>Click to add title</a:t>
            </a:r>
          </a:p>
        </p:txBody>
      </p:sp>
      <p:sp>
        <p:nvSpPr>
          <p:cNvPr id="19" name="Slide Number Placeholder 2">
            <a:extLst>
              <a:ext uri="{FF2B5EF4-FFF2-40B4-BE49-F238E27FC236}">
                <a16:creationId xmlns:a16="http://schemas.microsoft.com/office/drawing/2014/main" id="{BFBCB81C-7599-87A1-8037-5FB8C374503A}"/>
              </a:ext>
            </a:extLst>
          </p:cNvPr>
          <p:cNvSpPr>
            <a:spLocks noGrp="1"/>
          </p:cNvSpPr>
          <p:nvPr userDrawn="1">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
        <p:nvSpPr>
          <p:cNvPr id="23" name="Content Placeholder 3">
            <a:extLst>
              <a:ext uri="{FF2B5EF4-FFF2-40B4-BE49-F238E27FC236}">
                <a16:creationId xmlns:a16="http://schemas.microsoft.com/office/drawing/2014/main" id="{6FF02D51-6992-3FED-2A19-92E5AC564CF4}"/>
              </a:ext>
            </a:extLst>
          </p:cNvPr>
          <p:cNvSpPr>
            <a:spLocks noGrp="1"/>
          </p:cNvSpPr>
          <p:nvPr userDrawn="1">
            <p:ph sz="half" idx="2" hasCustomPrompt="1"/>
          </p:nvPr>
        </p:nvSpPr>
        <p:spPr>
          <a:xfrm>
            <a:off x="914400" y="2303028"/>
            <a:ext cx="3283119"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5">
            <a:extLst>
              <a:ext uri="{FF2B5EF4-FFF2-40B4-BE49-F238E27FC236}">
                <a16:creationId xmlns:a16="http://schemas.microsoft.com/office/drawing/2014/main" id="{C2762372-3C12-61F8-F131-E4C08A2B1735}"/>
              </a:ext>
            </a:extLst>
          </p:cNvPr>
          <p:cNvSpPr>
            <a:spLocks noGrp="1"/>
          </p:cNvSpPr>
          <p:nvPr userDrawn="1">
            <p:ph sz="quarter" idx="4" hasCustomPrompt="1"/>
          </p:nvPr>
        </p:nvSpPr>
        <p:spPr>
          <a:xfrm>
            <a:off x="4782159" y="2303028"/>
            <a:ext cx="3284951" cy="3720337"/>
          </a:xfrm>
        </p:spPr>
        <p:txBody>
          <a:bodyPr lIns="91440" tIns="0" rIns="91440" bIns="0">
            <a:normAutofit/>
          </a:bodyPr>
          <a:lstStyle>
            <a:lvl1pPr marL="0" indent="0">
              <a:spcBef>
                <a:spcPts val="1000"/>
              </a:spcBef>
              <a:buNone/>
              <a:defRPr sz="1800"/>
            </a:lvl1pPr>
            <a:lvl2pPr marL="283464" indent="-283464">
              <a:spcBef>
                <a:spcPts val="1000"/>
              </a:spcBef>
              <a:defRPr sz="1800"/>
            </a:lvl2pPr>
            <a:lvl3pPr marL="283464" indent="-283464">
              <a:spcBef>
                <a:spcPts val="1000"/>
              </a:spcBef>
              <a:defRPr sz="1800"/>
            </a:lvl3pPr>
            <a:lvl4pPr marL="283464" indent="-283464">
              <a:spcBef>
                <a:spcPts val="1000"/>
              </a:spcBef>
              <a:defRPr sz="1800"/>
            </a:lvl4pPr>
            <a:lvl5pPr marL="283464"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733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76CF4B8-1811-BD21-43A7-560AC4724F3B}"/>
              </a:ext>
              <a:ext uri="{C183D7F6-B498-43B3-948B-1728B52AA6E4}">
                <adec:decorative xmlns:adec="http://schemas.microsoft.com/office/drawing/2017/decorative" val="1"/>
              </a:ext>
            </a:extLst>
          </p:cNvPr>
          <p:cNvSpPr/>
          <p:nvPr userDrawn="1"/>
        </p:nvSpPr>
        <p:spPr>
          <a:xfrm>
            <a:off x="-24064" y="-400"/>
            <a:ext cx="12216063" cy="34671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34" name="Rectangle 33">
            <a:extLst>
              <a:ext uri="{FF2B5EF4-FFF2-40B4-BE49-F238E27FC236}">
                <a16:creationId xmlns:a16="http://schemas.microsoft.com/office/drawing/2014/main" id="{30B7B4F0-D3BC-63DF-6429-F771BE5A3270}"/>
              </a:ext>
              <a:ext uri="{C183D7F6-B498-43B3-948B-1728B52AA6E4}">
                <adec:decorative xmlns:adec="http://schemas.microsoft.com/office/drawing/2017/decorative" val="1"/>
              </a:ext>
            </a:extLst>
          </p:cNvPr>
          <p:cNvSpPr/>
          <p:nvPr userDrawn="1"/>
        </p:nvSpPr>
        <p:spPr>
          <a:xfrm>
            <a:off x="443346" y="420493"/>
            <a:ext cx="11305309" cy="60267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 name="Title 1">
            <a:extLst>
              <a:ext uri="{FF2B5EF4-FFF2-40B4-BE49-F238E27FC236}">
                <a16:creationId xmlns:a16="http://schemas.microsoft.com/office/drawing/2014/main" id="{A65C6DDD-D2BB-0153-0F53-9F7C17BDFD2B}"/>
              </a:ext>
            </a:extLst>
          </p:cNvPr>
          <p:cNvSpPr>
            <a:spLocks noGrp="1"/>
          </p:cNvSpPr>
          <p:nvPr>
            <p:ph type="title" hasCustomPrompt="1"/>
          </p:nvPr>
        </p:nvSpPr>
        <p:spPr>
          <a:xfrm>
            <a:off x="914400" y="965393"/>
            <a:ext cx="7631709" cy="1091627"/>
          </a:xfrm>
        </p:spPr>
        <p:txBody>
          <a:bodyPr tIns="0" bIns="0"/>
          <a:lstStyle>
            <a:lvl1pPr algn="l">
              <a:lnSpc>
                <a:spcPct val="100000"/>
              </a:lnSpc>
              <a:defRPr sz="3600">
                <a:solidFill>
                  <a:schemeClr val="accent6"/>
                </a:solidFill>
              </a:defRPr>
            </a:lvl1pPr>
          </a:lstStyle>
          <a:p>
            <a:r>
              <a:rPr lang="en-US" dirty="0"/>
              <a:t>Click to add title</a:t>
            </a:r>
          </a:p>
        </p:txBody>
      </p:sp>
      <p:sp>
        <p:nvSpPr>
          <p:cNvPr id="5" name="Content Placeholder 2">
            <a:extLst>
              <a:ext uri="{FF2B5EF4-FFF2-40B4-BE49-F238E27FC236}">
                <a16:creationId xmlns:a16="http://schemas.microsoft.com/office/drawing/2014/main" id="{0AADE444-940A-5A34-8C49-4F15BC33EEC7}"/>
              </a:ext>
            </a:extLst>
          </p:cNvPr>
          <p:cNvSpPr>
            <a:spLocks noGrp="1"/>
          </p:cNvSpPr>
          <p:nvPr>
            <p:ph sz="half" idx="15" hasCustomPrompt="1"/>
          </p:nvPr>
        </p:nvSpPr>
        <p:spPr>
          <a:xfrm>
            <a:off x="914400" y="2303028"/>
            <a:ext cx="3283119" cy="4144192"/>
          </a:xfrm>
        </p:spPr>
        <p:txBody>
          <a:bodyPr lIns="91440" tIns="0" rIns="91440" bIns="0">
            <a:normAutofit/>
          </a:bodyPr>
          <a:lstStyle>
            <a:lvl1pPr marL="457200" indent="-457200">
              <a:spcBef>
                <a:spcPts val="1000"/>
              </a:spcBef>
              <a:buFont typeface="+mj-lt"/>
              <a:buAutoNum type="arabicPeriod"/>
              <a:defRPr sz="1800"/>
            </a:lvl1pPr>
            <a:lvl2pPr marL="745236" indent="-342900">
              <a:spcBef>
                <a:spcPts val="1000"/>
              </a:spcBef>
              <a:buFont typeface="+mj-lt"/>
              <a:buAutoNum type="alphaLcPeriod"/>
              <a:defRPr sz="1800"/>
            </a:lvl2pPr>
            <a:lvl3pPr marL="1202436" indent="-342900">
              <a:spcBef>
                <a:spcPts val="1000"/>
              </a:spcBef>
              <a:buFont typeface="+mj-lt"/>
              <a:buAutoNum type="arabicParenR"/>
              <a:defRPr sz="1800"/>
            </a:lvl3pPr>
            <a:lvl4pPr marL="1659636" indent="-342900">
              <a:spcBef>
                <a:spcPts val="1000"/>
              </a:spcBef>
              <a:buFont typeface="+mj-lt"/>
              <a:buAutoNum type="alphaLcParenR"/>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3" name="Content Placeholder 2">
            <a:extLst>
              <a:ext uri="{FF2B5EF4-FFF2-40B4-BE49-F238E27FC236}">
                <a16:creationId xmlns:a16="http://schemas.microsoft.com/office/drawing/2014/main" id="{97A79FCB-9A9F-6B60-A95C-FCF020598DE3}"/>
              </a:ext>
            </a:extLst>
          </p:cNvPr>
          <p:cNvSpPr>
            <a:spLocks noGrp="1"/>
          </p:cNvSpPr>
          <p:nvPr>
            <p:ph sz="half" idx="1" hasCustomPrompt="1"/>
          </p:nvPr>
        </p:nvSpPr>
        <p:spPr>
          <a:xfrm>
            <a:off x="4782159" y="2303028"/>
            <a:ext cx="3763950" cy="4144192"/>
          </a:xfrm>
        </p:spPr>
        <p:txBody>
          <a:bodyPr lIns="91440" tIns="0" rIns="91440" bIns="0">
            <a:normAutofit/>
          </a:bodyPr>
          <a:lstStyle>
            <a:lvl1pPr marL="0" indent="0">
              <a:spcBef>
                <a:spcPts val="1000"/>
              </a:spcBef>
              <a:buNone/>
              <a:defRPr sz="1800"/>
            </a:lvl1pPr>
            <a:lvl2pPr indent="-283464">
              <a:spcBef>
                <a:spcPts val="1000"/>
              </a:spcBef>
              <a:defRPr sz="1800"/>
            </a:lvl2pPr>
            <a:lvl3pPr indent="-283464">
              <a:spcBef>
                <a:spcPts val="1000"/>
              </a:spcBef>
              <a:defRPr sz="1800"/>
            </a:lvl3pPr>
            <a:lvl4pPr indent="-283464">
              <a:spcBef>
                <a:spcPts val="1000"/>
              </a:spcBef>
              <a:defRPr sz="1800"/>
            </a:lvl4pPr>
            <a:lvl5pPr indent="-283464">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Picture Placeholder 30">
            <a:extLst>
              <a:ext uri="{FF2B5EF4-FFF2-40B4-BE49-F238E27FC236}">
                <a16:creationId xmlns:a16="http://schemas.microsoft.com/office/drawing/2014/main" id="{2912B88E-830A-AD4C-378F-46EF5F77950C}"/>
              </a:ext>
            </a:extLst>
          </p:cNvPr>
          <p:cNvSpPr>
            <a:spLocks noGrp="1"/>
          </p:cNvSpPr>
          <p:nvPr>
            <p:ph type="pic" sz="quarter" idx="14" hasCustomPrompt="1"/>
          </p:nvPr>
        </p:nvSpPr>
        <p:spPr>
          <a:xfrm>
            <a:off x="8989454" y="965393"/>
            <a:ext cx="3202545" cy="5892607"/>
          </a:xfrm>
          <a:custGeom>
            <a:avLst/>
            <a:gdLst>
              <a:gd name="connsiteX0" fmla="*/ 0 w 3202545"/>
              <a:gd name="connsiteY0" fmla="*/ 0 h 6023366"/>
              <a:gd name="connsiteX1" fmla="*/ 3202545 w 3202545"/>
              <a:gd name="connsiteY1" fmla="*/ 0 h 6023366"/>
              <a:gd name="connsiteX2" fmla="*/ 3202545 w 3202545"/>
              <a:gd name="connsiteY2" fmla="*/ 3165406 h 6023366"/>
              <a:gd name="connsiteX3" fmla="*/ 2923656 w 3202545"/>
              <a:gd name="connsiteY3" fmla="*/ 3179481 h 6023366"/>
              <a:gd name="connsiteX4" fmla="*/ 364096 w 3202545"/>
              <a:gd name="connsiteY4" fmla="*/ 6016124 h 6023366"/>
              <a:gd name="connsiteX5" fmla="*/ 364096 w 3202545"/>
              <a:gd name="connsiteY5" fmla="*/ 6023364 h 6023366"/>
              <a:gd name="connsiteX6" fmla="*/ 1231541 w 3202545"/>
              <a:gd name="connsiteY6" fmla="*/ 6023364 h 6023366"/>
              <a:gd name="connsiteX7" fmla="*/ 1241636 w 3202545"/>
              <a:gd name="connsiteY7" fmla="*/ 5822974 h 6023366"/>
              <a:gd name="connsiteX8" fmla="*/ 3012253 w 3202545"/>
              <a:gd name="connsiteY8" fmla="*/ 4042481 h 6023366"/>
              <a:gd name="connsiteX9" fmla="*/ 3202545 w 3202545"/>
              <a:gd name="connsiteY9" fmla="*/ 4032784 h 6023366"/>
              <a:gd name="connsiteX10" fmla="*/ 3202545 w 3202545"/>
              <a:gd name="connsiteY10" fmla="*/ 4033098 h 6023366"/>
              <a:gd name="connsiteX11" fmla="*/ 3012291 w 3202545"/>
              <a:gd name="connsiteY11" fmla="*/ 4042794 h 6023366"/>
              <a:gd name="connsiteX12" fmla="*/ 1242011 w 3202545"/>
              <a:gd name="connsiteY12" fmla="*/ 5823008 h 6023366"/>
              <a:gd name="connsiteX13" fmla="*/ 1231918 w 3202545"/>
              <a:gd name="connsiteY13" fmla="*/ 6023365 h 6023366"/>
              <a:gd name="connsiteX14" fmla="*/ 3202545 w 3202545"/>
              <a:gd name="connsiteY14" fmla="*/ 6023365 h 6023366"/>
              <a:gd name="connsiteX15" fmla="*/ 3202545 w 3202545"/>
              <a:gd name="connsiteY15" fmla="*/ 6023366 h 6023366"/>
              <a:gd name="connsiteX16" fmla="*/ 0 w 3202545"/>
              <a:gd name="connsiteY16" fmla="*/ 6023366 h 602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2545" h="6023366">
                <a:moveTo>
                  <a:pt x="0" y="0"/>
                </a:moveTo>
                <a:lnTo>
                  <a:pt x="3202545" y="0"/>
                </a:lnTo>
                <a:lnTo>
                  <a:pt x="3202545" y="3165406"/>
                </a:lnTo>
                <a:lnTo>
                  <a:pt x="2923656" y="3179481"/>
                </a:lnTo>
                <a:cubicBezTo>
                  <a:pt x="1485615" y="3325450"/>
                  <a:pt x="364096" y="4539349"/>
                  <a:pt x="364096" y="6016124"/>
                </a:cubicBezTo>
                <a:lnTo>
                  <a:pt x="364096" y="6023364"/>
                </a:lnTo>
                <a:lnTo>
                  <a:pt x="1231541" y="6023364"/>
                </a:lnTo>
                <a:lnTo>
                  <a:pt x="1241636" y="5822974"/>
                </a:lnTo>
                <a:cubicBezTo>
                  <a:pt x="1336361" y="4887576"/>
                  <a:pt x="2077946" y="4138236"/>
                  <a:pt x="3012253" y="4042481"/>
                </a:cubicBezTo>
                <a:lnTo>
                  <a:pt x="3202545" y="4032784"/>
                </a:lnTo>
                <a:lnTo>
                  <a:pt x="3202545" y="4033098"/>
                </a:lnTo>
                <a:lnTo>
                  <a:pt x="3012291" y="4042794"/>
                </a:lnTo>
                <a:cubicBezTo>
                  <a:pt x="2078162" y="4138534"/>
                  <a:pt x="1336718" y="4887757"/>
                  <a:pt x="1242011" y="5823008"/>
                </a:cubicBezTo>
                <a:lnTo>
                  <a:pt x="1231918" y="6023365"/>
                </a:lnTo>
                <a:lnTo>
                  <a:pt x="3202545" y="6023365"/>
                </a:lnTo>
                <a:lnTo>
                  <a:pt x="3202545" y="6023366"/>
                </a:lnTo>
                <a:lnTo>
                  <a:pt x="0" y="6023366"/>
                </a:lnTo>
                <a:close/>
              </a:path>
            </a:pathLst>
          </a:custGeom>
          <a:solidFill>
            <a:schemeClr val="accent4"/>
          </a:solidFill>
        </p:spPr>
        <p:txBody>
          <a:bodyPr wrap="square">
            <a:noAutofit/>
          </a:bodyPr>
          <a:lstStyle>
            <a:lvl1pPr marL="0" indent="0">
              <a:buNone/>
              <a:defRPr sz="1800"/>
            </a:lvl1pPr>
          </a:lstStyle>
          <a:p>
            <a:pPr lvl="0"/>
            <a:r>
              <a:rPr lang="en-US" dirty="0"/>
              <a:t>Click to add picture</a:t>
            </a:r>
          </a:p>
        </p:txBody>
      </p:sp>
      <p:grpSp>
        <p:nvGrpSpPr>
          <p:cNvPr id="32" name="Group 31">
            <a:extLst>
              <a:ext uri="{FF2B5EF4-FFF2-40B4-BE49-F238E27FC236}">
                <a16:creationId xmlns:a16="http://schemas.microsoft.com/office/drawing/2014/main" id="{B9152F76-E42E-3D76-6BDB-2FA0D69216AD}"/>
              </a:ext>
              <a:ext uri="{C183D7F6-B498-43B3-948B-1728B52AA6E4}">
                <adec:decorative xmlns:adec="http://schemas.microsoft.com/office/drawing/2017/decorative" val="1"/>
              </a:ext>
            </a:extLst>
          </p:cNvPr>
          <p:cNvGrpSpPr/>
          <p:nvPr userDrawn="1"/>
        </p:nvGrpSpPr>
        <p:grpSpPr>
          <a:xfrm>
            <a:off x="9353550" y="4000041"/>
            <a:ext cx="2838450" cy="2857959"/>
            <a:chOff x="12797096" y="4000041"/>
            <a:chExt cx="2838450" cy="2857959"/>
          </a:xfrm>
        </p:grpSpPr>
        <p:sp>
          <p:nvSpPr>
            <p:cNvPr id="20" name="Freeform: Shape 28">
              <a:extLst>
                <a:ext uri="{FF2B5EF4-FFF2-40B4-BE49-F238E27FC236}">
                  <a16:creationId xmlns:a16="http://schemas.microsoft.com/office/drawing/2014/main" id="{ED0348C7-D83F-0AD7-2539-41219A795693}"/>
                </a:ext>
                <a:ext uri="{C183D7F6-B498-43B3-948B-1728B52AA6E4}">
                  <adec:decorative xmlns:adec="http://schemas.microsoft.com/office/drawing/2017/decorative" val="1"/>
                </a:ext>
              </a:extLst>
            </p:cNvPr>
            <p:cNvSpPr/>
            <p:nvPr userDrawn="1"/>
          </p:nvSpPr>
          <p:spPr>
            <a:xfrm rot="10800000">
              <a:off x="12797096" y="4000041"/>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1" name="Freeform: Shape 25">
              <a:extLst>
                <a:ext uri="{FF2B5EF4-FFF2-40B4-BE49-F238E27FC236}">
                  <a16:creationId xmlns:a16="http://schemas.microsoft.com/office/drawing/2014/main" id="{E911AA2D-BE77-278D-CD2E-2EB3E180F3B8}"/>
                </a:ext>
                <a:ext uri="{C183D7F6-B498-43B3-948B-1728B52AA6E4}">
                  <adec:decorative xmlns:adec="http://schemas.microsoft.com/office/drawing/2017/decorative" val="1"/>
                </a:ext>
              </a:extLst>
            </p:cNvPr>
            <p:cNvSpPr/>
            <p:nvPr userDrawn="1"/>
          </p:nvSpPr>
          <p:spPr>
            <a:xfrm rot="10800000">
              <a:off x="13664918" y="4867733"/>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2" name="Freeform: Shape 15">
              <a:extLst>
                <a:ext uri="{FF2B5EF4-FFF2-40B4-BE49-F238E27FC236}">
                  <a16:creationId xmlns:a16="http://schemas.microsoft.com/office/drawing/2014/main" id="{B6CE0BA6-C0FD-AC39-6C31-8477E0CAFDB0}"/>
                </a:ext>
                <a:ext uri="{C183D7F6-B498-43B3-948B-1728B52AA6E4}">
                  <adec:decorative xmlns:adec="http://schemas.microsoft.com/office/drawing/2017/decorative" val="1"/>
                </a:ext>
              </a:extLst>
            </p:cNvPr>
            <p:cNvSpPr/>
            <p:nvPr userDrawn="1"/>
          </p:nvSpPr>
          <p:spPr>
            <a:xfrm rot="10800000">
              <a:off x="14632096" y="5844983"/>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3" name="Image 2">
              <a:extLst>
                <a:ext uri="{FF2B5EF4-FFF2-40B4-BE49-F238E27FC236}">
                  <a16:creationId xmlns:a16="http://schemas.microsoft.com/office/drawing/2014/main" id="{666AD1A4-36DE-12F3-BB78-BA678A59572C}"/>
                </a:ext>
                <a:ext uri="{C183D7F6-B498-43B3-948B-1728B52AA6E4}">
                  <adec:decorative xmlns:adec="http://schemas.microsoft.com/office/drawing/2017/decorative" val="1"/>
                </a:ext>
              </a:extLst>
            </p:cNvPr>
            <p:cNvSpPr/>
            <p:nvPr userDrawn="1"/>
          </p:nvSpPr>
          <p:spPr>
            <a:xfrm rot="10800000">
              <a:off x="13402193" y="5492845"/>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grpSp>
      <p:sp>
        <p:nvSpPr>
          <p:cNvPr id="44" name="Slide Number Placeholder 2">
            <a:extLst>
              <a:ext uri="{FF2B5EF4-FFF2-40B4-BE49-F238E27FC236}">
                <a16:creationId xmlns:a16="http://schemas.microsoft.com/office/drawing/2014/main" id="{79071EEC-EAD1-8B22-009A-68E74589AA8D}"/>
              </a:ext>
            </a:extLst>
          </p:cNvPr>
          <p:cNvSpPr>
            <a:spLocks noGrp="1"/>
          </p:cNvSpPr>
          <p:nvPr>
            <p:ph type="sldNum" sz="quarter" idx="10"/>
          </p:nvPr>
        </p:nvSpPr>
        <p:spPr>
          <a:xfrm>
            <a:off x="10358437" y="457199"/>
            <a:ext cx="1067589"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318362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2">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28259CF0-6BC5-3693-6F49-C4489C07C317}"/>
              </a:ext>
              <a:ext uri="{C183D7F6-B498-43B3-948B-1728B52AA6E4}">
                <adec:decorative xmlns:adec="http://schemas.microsoft.com/office/drawing/2017/decorative" val="1"/>
              </a:ext>
            </a:extLst>
          </p:cNvPr>
          <p:cNvSpPr/>
          <p:nvPr/>
        </p:nvSpPr>
        <p:spPr>
          <a:xfrm>
            <a:off x="8989454" y="-2546"/>
            <a:ext cx="3202546" cy="3441072"/>
          </a:xfrm>
          <a:custGeom>
            <a:avLst/>
            <a:gdLst>
              <a:gd name="connsiteX0" fmla="*/ 3202546 w 3202546"/>
              <a:gd name="connsiteY0" fmla="*/ 0 h 3441072"/>
              <a:gd name="connsiteX1" fmla="*/ 3202546 w 3202546"/>
              <a:gd name="connsiteY1" fmla="*/ 3441072 h 3441072"/>
              <a:gd name="connsiteX2" fmla="*/ 0 w 3202546"/>
              <a:gd name="connsiteY2" fmla="*/ 3441072 h 3441072"/>
              <a:gd name="connsiteX3" fmla="*/ 3082686 w 3202546"/>
              <a:gd name="connsiteY3" fmla="*/ 6086 h 3441072"/>
            </a:gdLst>
            <a:ahLst/>
            <a:cxnLst>
              <a:cxn ang="0">
                <a:pos x="connsiteX0" y="connsiteY0"/>
              </a:cxn>
              <a:cxn ang="0">
                <a:pos x="connsiteX1" y="connsiteY1"/>
              </a:cxn>
              <a:cxn ang="0">
                <a:pos x="connsiteX2" y="connsiteY2"/>
              </a:cxn>
              <a:cxn ang="0">
                <a:pos x="connsiteX3" y="connsiteY3"/>
              </a:cxn>
            </a:cxnLst>
            <a:rect l="l" t="t" r="r" b="b"/>
            <a:pathLst>
              <a:path w="3202546" h="3441072">
                <a:moveTo>
                  <a:pt x="3202546" y="0"/>
                </a:moveTo>
                <a:lnTo>
                  <a:pt x="3202546" y="3441072"/>
                </a:lnTo>
                <a:lnTo>
                  <a:pt x="0" y="3441072"/>
                </a:lnTo>
                <a:cubicBezTo>
                  <a:pt x="0" y="1653352"/>
                  <a:pt x="1351216" y="182908"/>
                  <a:pt x="3082686" y="6086"/>
                </a:cubicBezTo>
                <a:close/>
              </a:path>
            </a:pathLst>
          </a:custGeom>
          <a:solidFill>
            <a:schemeClr val="accent1"/>
          </a:solidFill>
          <a:ln w="4756" cap="flat">
            <a:noFill/>
            <a:prstDash val="solid"/>
            <a:miter/>
          </a:ln>
        </p:spPr>
        <p:txBody>
          <a:bodyPr wrap="square" rtlCol="0" anchor="ctr">
            <a:noAutofit/>
          </a:bodyPr>
          <a:lstStyle/>
          <a:p>
            <a:endParaRPr lang="en-US" dirty="0"/>
          </a:p>
        </p:txBody>
      </p:sp>
      <p:sp>
        <p:nvSpPr>
          <p:cNvPr id="26" name="Image 4">
            <a:extLst>
              <a:ext uri="{FF2B5EF4-FFF2-40B4-BE49-F238E27FC236}">
                <a16:creationId xmlns:a16="http://schemas.microsoft.com/office/drawing/2014/main" id="{9019DA73-2516-F3D2-ECDB-620C90483DB3}"/>
              </a:ext>
              <a:ext uri="{C183D7F6-B498-43B3-948B-1728B52AA6E4}">
                <adec:decorative xmlns:adec="http://schemas.microsoft.com/office/drawing/2017/decorative" val="1"/>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14" name="Freeform 13">
            <a:extLst>
              <a:ext uri="{FF2B5EF4-FFF2-40B4-BE49-F238E27FC236}">
                <a16:creationId xmlns:a16="http://schemas.microsoft.com/office/drawing/2014/main" id="{5665DA82-D253-8EC5-5DFB-F0266ED9FBB4}"/>
              </a:ext>
              <a:ext uri="{C183D7F6-B498-43B3-948B-1728B52AA6E4}">
                <adec:decorative xmlns:adec="http://schemas.microsoft.com/office/drawing/2017/decorative" val="1"/>
              </a:ext>
            </a:extLst>
          </p:cNvPr>
          <p:cNvSpPr/>
          <p:nvPr/>
        </p:nvSpPr>
        <p:spPr>
          <a:xfrm flipV="1">
            <a:off x="-20086" y="5331514"/>
            <a:ext cx="2148416" cy="1526486"/>
          </a:xfrm>
          <a:custGeom>
            <a:avLst/>
            <a:gdLst>
              <a:gd name="connsiteX0" fmla="*/ 0 w 2148416"/>
              <a:gd name="connsiteY0" fmla="*/ 1526486 h 1526486"/>
              <a:gd name="connsiteX1" fmla="*/ 2098930 w 2148416"/>
              <a:gd name="connsiteY1" fmla="*/ 135201 h 1526486"/>
              <a:gd name="connsiteX2" fmla="*/ 2148416 w 2148416"/>
              <a:gd name="connsiteY2" fmla="*/ 0 h 1526486"/>
              <a:gd name="connsiteX3" fmla="*/ 0 w 2148416"/>
              <a:gd name="connsiteY3" fmla="*/ 0 h 1526486"/>
            </a:gdLst>
            <a:ahLst/>
            <a:cxnLst>
              <a:cxn ang="0">
                <a:pos x="connsiteX0" y="connsiteY0"/>
              </a:cxn>
              <a:cxn ang="0">
                <a:pos x="connsiteX1" y="connsiteY1"/>
              </a:cxn>
              <a:cxn ang="0">
                <a:pos x="connsiteX2" y="connsiteY2"/>
              </a:cxn>
              <a:cxn ang="0">
                <a:pos x="connsiteX3" y="connsiteY3"/>
              </a:cxn>
            </a:cxnLst>
            <a:rect l="l" t="t" r="r" b="b"/>
            <a:pathLst>
              <a:path w="2148416" h="1526486">
                <a:moveTo>
                  <a:pt x="0" y="1526486"/>
                </a:moveTo>
                <a:cubicBezTo>
                  <a:pt x="943526" y="1526486"/>
                  <a:pt x="1753109" y="952785"/>
                  <a:pt x="2098930" y="135201"/>
                </a:cubicBezTo>
                <a:lnTo>
                  <a:pt x="2148416" y="0"/>
                </a:lnTo>
                <a:lnTo>
                  <a:pt x="0" y="0"/>
                </a:lnTo>
                <a:close/>
              </a:path>
            </a:pathLst>
          </a:custGeom>
          <a:solidFill>
            <a:schemeClr val="accent4">
              <a:alpha val="50000"/>
            </a:schemeClr>
          </a:solidFill>
          <a:ln w="5083" cap="flat">
            <a:noFill/>
            <a:prstDash val="solid"/>
            <a:miter/>
          </a:ln>
        </p:spPr>
        <p:txBody>
          <a:bodyPr wrap="square" rtlCol="0" anchor="ctr">
            <a:noAutofit/>
          </a:bodyPr>
          <a:lstStyle/>
          <a:p>
            <a:endParaRPr lang="en-US" dirty="0"/>
          </a:p>
        </p:txBody>
      </p:sp>
      <p:pic>
        <p:nvPicPr>
          <p:cNvPr id="21" name="Image 2">
            <a:extLst>
              <a:ext uri="{FF2B5EF4-FFF2-40B4-BE49-F238E27FC236}">
                <a16:creationId xmlns:a16="http://schemas.microsoft.com/office/drawing/2014/main" id="{A8B7F1F1-806C-8D65-7340-220A0C4653C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rot="5400000">
            <a:off x="9991886" y="1247775"/>
            <a:ext cx="2200114" cy="2200114"/>
          </a:xfrm>
          <a:prstGeom prst="rect">
            <a:avLst/>
          </a:prstGeom>
        </p:spPr>
      </p:pic>
      <p:sp>
        <p:nvSpPr>
          <p:cNvPr id="12" name="Freeform 11">
            <a:extLst>
              <a:ext uri="{FF2B5EF4-FFF2-40B4-BE49-F238E27FC236}">
                <a16:creationId xmlns:a16="http://schemas.microsoft.com/office/drawing/2014/main" id="{E76518D4-6149-BA03-3BE5-6A13A792C115}"/>
              </a:ext>
              <a:ext uri="{C183D7F6-B498-43B3-948B-1728B52AA6E4}">
                <adec:decorative xmlns:adec="http://schemas.microsoft.com/office/drawing/2017/decorative" val="1"/>
              </a:ext>
            </a:extLst>
          </p:cNvPr>
          <p:cNvSpPr/>
          <p:nvPr/>
        </p:nvSpPr>
        <p:spPr>
          <a:xfrm>
            <a:off x="1540428" y="6470488"/>
            <a:ext cx="775021" cy="387513"/>
          </a:xfrm>
          <a:custGeom>
            <a:avLst/>
            <a:gdLst>
              <a:gd name="connsiteX0" fmla="*/ 387511 w 775021"/>
              <a:gd name="connsiteY0" fmla="*/ 0 h 387513"/>
              <a:gd name="connsiteX1" fmla="*/ 775021 w 775021"/>
              <a:gd name="connsiteY1" fmla="*/ 387511 h 387513"/>
              <a:gd name="connsiteX2" fmla="*/ 775021 w 775021"/>
              <a:gd name="connsiteY2" fmla="*/ 387513 h 387513"/>
              <a:gd name="connsiteX3" fmla="*/ 1 w 775021"/>
              <a:gd name="connsiteY3" fmla="*/ 387513 h 387513"/>
              <a:gd name="connsiteX4" fmla="*/ 0 w 775021"/>
              <a:gd name="connsiteY4" fmla="*/ 387511 h 387513"/>
              <a:gd name="connsiteX5" fmla="*/ 387511 w 775021"/>
              <a:gd name="connsiteY5" fmla="*/ 0 h 3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021" h="387513">
                <a:moveTo>
                  <a:pt x="387511" y="0"/>
                </a:moveTo>
                <a:cubicBezTo>
                  <a:pt x="601527" y="0"/>
                  <a:pt x="775021" y="173494"/>
                  <a:pt x="775021" y="387511"/>
                </a:cubicBezTo>
                <a:lnTo>
                  <a:pt x="775021" y="387513"/>
                </a:lnTo>
                <a:lnTo>
                  <a:pt x="1" y="387513"/>
                </a:lnTo>
                <a:lnTo>
                  <a:pt x="0" y="387511"/>
                </a:lnTo>
                <a:cubicBezTo>
                  <a:pt x="0" y="173494"/>
                  <a:pt x="173494" y="0"/>
                  <a:pt x="387511" y="0"/>
                </a:cubicBezTo>
                <a:close/>
              </a:path>
            </a:pathLst>
          </a:custGeom>
          <a:solidFill>
            <a:schemeClr val="accent6"/>
          </a:solidFill>
          <a:ln w="3801" cap="flat">
            <a:noFill/>
            <a:prstDash val="solid"/>
            <a:miter/>
          </a:ln>
        </p:spPr>
        <p:txBody>
          <a:bodyPr wrap="square" rtlCol="0" anchor="ctr">
            <a:noAutofit/>
          </a:bodyPr>
          <a:lstStyle/>
          <a:p>
            <a:endParaRPr lang="en-US" dirty="0"/>
          </a:p>
        </p:txBody>
      </p:sp>
      <p:sp>
        <p:nvSpPr>
          <p:cNvPr id="2" name="Title 1"/>
          <p:cNvSpPr>
            <a:spLocks noGrp="1"/>
          </p:cNvSpPr>
          <p:nvPr>
            <p:ph type="title"/>
          </p:nvPr>
        </p:nvSpPr>
        <p:spPr>
          <a:xfrm>
            <a:off x="914400" y="1057274"/>
            <a:ext cx="7843837" cy="1012782"/>
          </a:xfrm>
        </p:spPr>
        <p:txBody>
          <a:bodyPr tIns="0" bIns="0">
            <a:noAutofit/>
          </a:bodyPr>
          <a:lstStyle>
            <a:lvl1pPr algn="l">
              <a:lnSpc>
                <a:spcPct val="100000"/>
              </a:lnSpc>
              <a:defRPr sz="3600" b="1"/>
            </a:lvl1pPr>
          </a:lstStyle>
          <a:p>
            <a:r>
              <a:rPr lang="en-US"/>
              <a:t>Click to edit Master title style</a:t>
            </a:r>
            <a:endParaRPr lang="en-US" dirty="0"/>
          </a:p>
        </p:txBody>
      </p:sp>
      <p:sp>
        <p:nvSpPr>
          <p:cNvPr id="30" name="Content Placeholder 2">
            <a:extLst>
              <a:ext uri="{FF2B5EF4-FFF2-40B4-BE49-F238E27FC236}">
                <a16:creationId xmlns:a16="http://schemas.microsoft.com/office/drawing/2014/main" id="{58F56A7F-403C-059D-4B58-A8D59888A158}"/>
              </a:ext>
            </a:extLst>
          </p:cNvPr>
          <p:cNvSpPr>
            <a:spLocks noGrp="1"/>
          </p:cNvSpPr>
          <p:nvPr>
            <p:ph idx="13" hasCustomPrompt="1"/>
          </p:nvPr>
        </p:nvSpPr>
        <p:spPr>
          <a:xfrm>
            <a:off x="914400" y="2331791"/>
            <a:ext cx="6903076" cy="3721817"/>
          </a:xfrm>
        </p:spPr>
        <p:txBody>
          <a:bodyPr tIns="0" bIns="0">
            <a:normAutofit/>
          </a:bodyPr>
          <a:lstStyle>
            <a:lvl1pPr marL="0" indent="0">
              <a:lnSpc>
                <a:spcPct val="100000"/>
              </a:lnSpc>
              <a:spcBef>
                <a:spcPts val="0"/>
              </a:spcBef>
              <a:buNone/>
              <a:defRPr sz="2400"/>
            </a:lvl1pPr>
            <a:lvl2pPr marL="347472">
              <a:lnSpc>
                <a:spcPct val="100000"/>
              </a:lnSpc>
              <a:spcBef>
                <a:spcPts val="0"/>
              </a:spcBef>
              <a:defRPr sz="2400"/>
            </a:lvl2pPr>
            <a:lvl3pPr marL="685800">
              <a:lnSpc>
                <a:spcPct val="100000"/>
              </a:lnSpc>
              <a:spcBef>
                <a:spcPts val="0"/>
              </a:spcBef>
              <a:defRPr sz="2400"/>
            </a:lvl3pPr>
          </a:lstStyle>
          <a:p>
            <a:pPr lvl="0"/>
            <a:r>
              <a:rPr lang="en-US" dirty="0"/>
              <a:t>Click to add text</a:t>
            </a:r>
          </a:p>
          <a:p>
            <a:pPr lvl="1"/>
            <a:r>
              <a:rPr lang="en-US" dirty="0"/>
              <a:t>Second level</a:t>
            </a:r>
          </a:p>
          <a:p>
            <a:pPr lvl="2"/>
            <a:r>
              <a:rPr lang="en-US" dirty="0"/>
              <a:t>Third level</a:t>
            </a:r>
          </a:p>
        </p:txBody>
      </p:sp>
      <p:sp>
        <p:nvSpPr>
          <p:cNvPr id="10" name="Picture Placeholder 9">
            <a:extLst>
              <a:ext uri="{FF2B5EF4-FFF2-40B4-BE49-F238E27FC236}">
                <a16:creationId xmlns:a16="http://schemas.microsoft.com/office/drawing/2014/main" id="{0723BF40-731C-2A5B-FC2F-B59DEF431C66}"/>
              </a:ext>
            </a:extLst>
          </p:cNvPr>
          <p:cNvSpPr>
            <a:spLocks noGrp="1"/>
          </p:cNvSpPr>
          <p:nvPr>
            <p:ph type="pic" sz="quarter" idx="14"/>
          </p:nvPr>
        </p:nvSpPr>
        <p:spPr>
          <a:xfrm>
            <a:off x="8989454" y="3405189"/>
            <a:ext cx="3202546" cy="3452811"/>
          </a:xfrm>
          <a:solidFill>
            <a:schemeClr val="accent1"/>
          </a:solidFill>
        </p:spPr>
        <p:txBody>
          <a:bodyPr>
            <a:normAutofit/>
          </a:bodyPr>
          <a:lstStyle>
            <a:lvl1pPr marL="0" indent="0">
              <a:buNone/>
              <a:defRPr sz="1800"/>
            </a:lvl1pPr>
          </a:lstStyle>
          <a:p>
            <a:r>
              <a:rPr lang="en-US"/>
              <a:t>Click icon to add picture</a:t>
            </a:r>
            <a:endParaRPr lang="en-US" dirty="0"/>
          </a:p>
        </p:txBody>
      </p:sp>
      <p:sp>
        <p:nvSpPr>
          <p:cNvPr id="20" name="Slide Number Placeholder 2">
            <a:extLst>
              <a:ext uri="{FF2B5EF4-FFF2-40B4-BE49-F238E27FC236}">
                <a16:creationId xmlns:a16="http://schemas.microsoft.com/office/drawing/2014/main" id="{3ACD3A33-D8A4-7058-9798-30967E3EFD39}"/>
              </a:ext>
            </a:extLst>
          </p:cNvPr>
          <p:cNvSpPr>
            <a:spLocks noGrp="1"/>
          </p:cNvSpPr>
          <p:nvPr>
            <p:ph type="sldNum" sz="quarter" idx="10"/>
          </p:nvPr>
        </p:nvSpPr>
        <p:spPr>
          <a:xfrm>
            <a:off x="10438475" y="457199"/>
            <a:ext cx="987552" cy="471489"/>
          </a:xfrm>
        </p:spPr>
        <p:txBody>
          <a:bodyPr/>
          <a:lstStyle>
            <a:lvl1pPr>
              <a:defRPr sz="1600">
                <a:latin typeface="+mj-lt"/>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2207104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438475" y="457199"/>
            <a:ext cx="987552" cy="244503"/>
          </a:xfrm>
          <a:prstGeom prst="rect">
            <a:avLst/>
          </a:prstGeom>
        </p:spPr>
        <p:txBody>
          <a:bodyPr vert="horz" lIns="91440" tIns="45720" rIns="0" bIns="45720" rtlCol="0" anchor="ctr"/>
          <a:lstStyle>
            <a:lvl1pPr algn="r">
              <a:defRPr sz="1200">
                <a:solidFill>
                  <a:schemeClr val="accent6"/>
                </a:solidFill>
                <a:latin typeface="+mn-lt"/>
                <a:cs typeface="Arial" panose="020B0604020202020204" pitchFamily="34" charset="0"/>
              </a:defRPr>
            </a:lvl1pPr>
          </a:lstStyle>
          <a:p>
            <a:fld id="{48F63A3B-78C7-47BE-AE5E-E10140E04643}" type="slidenum">
              <a:rPr lang="en-US" smtClean="0"/>
              <a:pPr/>
              <a:t>‹#›</a:t>
            </a:fld>
            <a:endParaRPr lang="en-US" dirty="0"/>
          </a:p>
        </p:txBody>
      </p:sp>
      <p:sp>
        <p:nvSpPr>
          <p:cNvPr id="2" name="Title Placeholder 1"/>
          <p:cNvSpPr>
            <a:spLocks noGrp="1"/>
          </p:cNvSpPr>
          <p:nvPr>
            <p:ph type="title"/>
          </p:nvPr>
        </p:nvSpPr>
        <p:spPr>
          <a:xfrm>
            <a:off x="758952" y="731520"/>
            <a:ext cx="10671048" cy="136205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80" r:id="rId3"/>
    <p:sldLayoutId id="2147483653" r:id="rId4"/>
    <p:sldLayoutId id="2147483668" r:id="rId5"/>
    <p:sldLayoutId id="2147483685" r:id="rId6"/>
    <p:sldLayoutId id="2147483686" r:id="rId7"/>
    <p:sldLayoutId id="2147483687" r:id="rId8"/>
    <p:sldLayoutId id="2147483688" r:id="rId9"/>
    <p:sldLayoutId id="2147483689" r:id="rId10"/>
    <p:sldLayoutId id="2147483691" r:id="rId11"/>
    <p:sldLayoutId id="2147483692" r:id="rId12"/>
    <p:sldLayoutId id="2147483676" r:id="rId13"/>
    <p:sldLayoutId id="2147483656" r:id="rId14"/>
    <p:sldLayoutId id="2147483657" r:id="rId15"/>
    <p:sldLayoutId id="2147483658" r:id="rId16"/>
    <p:sldLayoutId id="2147483659" r:id="rId17"/>
  </p:sldLayoutIdLst>
  <p:hf hdr="0" ftr="0" dt="0"/>
  <p:txStyles>
    <p:titleStyle>
      <a:lvl1pPr algn="ctr" defTabSz="914400" rtl="0" eaLnBrk="1" latinLnBrk="0" hangingPunct="1">
        <a:lnSpc>
          <a:spcPts val="4875"/>
        </a:lnSpc>
        <a:spcBef>
          <a:spcPct val="0"/>
        </a:spcBef>
        <a:buNone/>
        <a:defRPr sz="38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12"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1.jpeg"/><Relationship Id="rId5" Type="http://schemas.openxmlformats.org/officeDocument/2006/relationships/image" Target="../media/image26.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38.jpeg"/><Relationship Id="rId4" Type="http://schemas.openxmlformats.org/officeDocument/2006/relationships/image" Target="../media/image36.jpe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6BAFA4-A3EF-BFF7-5EC2-6B6BD66B3624}"/>
              </a:ext>
            </a:extLst>
          </p:cNvPr>
          <p:cNvSpPr>
            <a:spLocks noGrp="1"/>
          </p:cNvSpPr>
          <p:nvPr>
            <p:ph type="sldNum" sz="quarter" idx="12"/>
          </p:nvPr>
        </p:nvSpPr>
        <p:spPr/>
        <p:txBody>
          <a:bodyPr/>
          <a:lstStyle/>
          <a:p>
            <a:fld id="{48F63A3B-78C7-47BE-AE5E-E10140E04643}" type="slidenum">
              <a:rPr lang="en-US" smtClean="0"/>
              <a:pPr/>
              <a:t>1</a:t>
            </a:fld>
            <a:endParaRPr lang="en-US" dirty="0"/>
          </a:p>
        </p:txBody>
      </p:sp>
      <p:pic>
        <p:nvPicPr>
          <p:cNvPr id="3" name="Picture 2">
            <a:extLst>
              <a:ext uri="{FF2B5EF4-FFF2-40B4-BE49-F238E27FC236}">
                <a16:creationId xmlns:a16="http://schemas.microsoft.com/office/drawing/2014/main" id="{CE6F141D-9613-80A3-F588-2176CAC3AA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583180"/>
            <a:ext cx="3322320" cy="3441700"/>
          </a:xfrm>
          <a:prstGeom prst="rect">
            <a:avLst/>
          </a:prstGeom>
        </p:spPr>
      </p:pic>
      <p:sp>
        <p:nvSpPr>
          <p:cNvPr id="8" name="Rectangle 7">
            <a:extLst>
              <a:ext uri="{FF2B5EF4-FFF2-40B4-BE49-F238E27FC236}">
                <a16:creationId xmlns:a16="http://schemas.microsoft.com/office/drawing/2014/main" id="{EC8B8C52-DF3B-60F0-C4D3-035C138638BC}"/>
              </a:ext>
            </a:extLst>
          </p:cNvPr>
          <p:cNvSpPr/>
          <p:nvPr/>
        </p:nvSpPr>
        <p:spPr>
          <a:xfrm>
            <a:off x="-21382" y="0"/>
            <a:ext cx="12192000" cy="6858000"/>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50C3FA7-DD72-41EE-D639-4522A1962F04}"/>
              </a:ext>
            </a:extLst>
          </p:cNvPr>
          <p:cNvSpPr txBox="1"/>
          <p:nvPr/>
        </p:nvSpPr>
        <p:spPr>
          <a:xfrm>
            <a:off x="606506" y="540732"/>
            <a:ext cx="4676694" cy="584775"/>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sz="3200" dirty="0">
                <a:solidFill>
                  <a:schemeClr val="accent6"/>
                </a:solidFill>
                <a:latin typeface="Algerian" panose="04020705040A02060702" pitchFamily="82" charset="0"/>
              </a:rPr>
              <a:t>Self Introduction</a:t>
            </a:r>
          </a:p>
        </p:txBody>
      </p:sp>
      <p:pic>
        <p:nvPicPr>
          <p:cNvPr id="11" name="Picture 10">
            <a:extLst>
              <a:ext uri="{FF2B5EF4-FFF2-40B4-BE49-F238E27FC236}">
                <a16:creationId xmlns:a16="http://schemas.microsoft.com/office/drawing/2014/main" id="{9DCD795B-11C0-1929-96C6-BFA7D896E259}"/>
              </a:ext>
            </a:extLst>
          </p:cNvPr>
          <p:cNvPicPr>
            <a:picLocks noChangeAspect="1"/>
          </p:cNvPicPr>
          <p:nvPr/>
        </p:nvPicPr>
        <p:blipFill>
          <a:blip r:embed="rId3"/>
          <a:stretch>
            <a:fillRect/>
          </a:stretch>
        </p:blipFill>
        <p:spPr>
          <a:xfrm>
            <a:off x="606552" y="498188"/>
            <a:ext cx="10376454" cy="5656869"/>
          </a:xfrm>
          <a:prstGeom prst="rect">
            <a:avLst/>
          </a:prstGeom>
        </p:spPr>
        <p:style>
          <a:lnRef idx="3">
            <a:schemeClr val="lt1"/>
          </a:lnRef>
          <a:fillRef idx="1">
            <a:schemeClr val="accent1"/>
          </a:fillRef>
          <a:effectRef idx="1">
            <a:schemeClr val="accent1"/>
          </a:effectRef>
          <a:fontRef idx="minor">
            <a:schemeClr val="lt1"/>
          </a:fontRef>
        </p:style>
      </p:pic>
      <p:sp>
        <p:nvSpPr>
          <p:cNvPr id="20" name="Wave 19">
            <a:extLst>
              <a:ext uri="{FF2B5EF4-FFF2-40B4-BE49-F238E27FC236}">
                <a16:creationId xmlns:a16="http://schemas.microsoft.com/office/drawing/2014/main" id="{AA6FA8F9-A541-0621-A02A-2F1CC62608A4}"/>
              </a:ext>
            </a:extLst>
          </p:cNvPr>
          <p:cNvSpPr/>
          <p:nvPr/>
        </p:nvSpPr>
        <p:spPr>
          <a:xfrm>
            <a:off x="5444304" y="1515047"/>
            <a:ext cx="4744720" cy="1213727"/>
          </a:xfrm>
          <a:prstGeom prst="wave">
            <a:avLst>
              <a:gd name="adj1" fmla="val 12500"/>
              <a:gd name="adj2" fmla="val -428"/>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4800" b="1" i="1" dirty="0">
                <a:solidFill>
                  <a:schemeClr val="accent6"/>
                </a:solidFill>
                <a:latin typeface="Bodoni MT" panose="02070603080606020203" pitchFamily="18" charset="0"/>
              </a:rPr>
              <a:t>Vishal bhagat</a:t>
            </a:r>
          </a:p>
        </p:txBody>
      </p:sp>
      <p:pic>
        <p:nvPicPr>
          <p:cNvPr id="22" name="Picture 21">
            <a:extLst>
              <a:ext uri="{FF2B5EF4-FFF2-40B4-BE49-F238E27FC236}">
                <a16:creationId xmlns:a16="http://schemas.microsoft.com/office/drawing/2014/main" id="{AE6CC742-EF6A-44C9-0AC4-1CA9BD9309E1}"/>
              </a:ext>
            </a:extLst>
          </p:cNvPr>
          <p:cNvPicPr>
            <a:picLocks noChangeAspect="1"/>
          </p:cNvPicPr>
          <p:nvPr/>
        </p:nvPicPr>
        <p:blipFill>
          <a:blip r:embed="rId2"/>
          <a:stretch>
            <a:fillRect/>
          </a:stretch>
        </p:blipFill>
        <p:spPr>
          <a:xfrm>
            <a:off x="904240" y="1013878"/>
            <a:ext cx="4561839" cy="4391242"/>
          </a:xfrm>
          <a:prstGeom prst="ellipse">
            <a:avLst/>
          </a:prstGeom>
          <a:ln>
            <a:noFill/>
          </a:ln>
          <a:effectLst>
            <a:softEdge rad="112500"/>
          </a:effectLst>
        </p:spPr>
      </p:pic>
      <p:sp>
        <p:nvSpPr>
          <p:cNvPr id="23" name="Arrow: Pentagon 22">
            <a:extLst>
              <a:ext uri="{FF2B5EF4-FFF2-40B4-BE49-F238E27FC236}">
                <a16:creationId xmlns:a16="http://schemas.microsoft.com/office/drawing/2014/main" id="{2797E32E-C567-DCB3-922D-B55EACCF1A81}"/>
              </a:ext>
            </a:extLst>
          </p:cNvPr>
          <p:cNvSpPr/>
          <p:nvPr/>
        </p:nvSpPr>
        <p:spPr>
          <a:xfrm>
            <a:off x="5581857" y="2845353"/>
            <a:ext cx="5364480" cy="2747411"/>
          </a:xfrm>
          <a:prstGeom prst="homePlat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dirty="0"/>
              <a:t> </a:t>
            </a:r>
          </a:p>
        </p:txBody>
      </p:sp>
      <p:sp>
        <p:nvSpPr>
          <p:cNvPr id="24" name="TextBox 23">
            <a:extLst>
              <a:ext uri="{FF2B5EF4-FFF2-40B4-BE49-F238E27FC236}">
                <a16:creationId xmlns:a16="http://schemas.microsoft.com/office/drawing/2014/main" id="{110ED832-14DD-B91B-9338-F25D76AAE7CF}"/>
              </a:ext>
            </a:extLst>
          </p:cNvPr>
          <p:cNvSpPr txBox="1"/>
          <p:nvPr/>
        </p:nvSpPr>
        <p:spPr>
          <a:xfrm>
            <a:off x="5559552" y="3267521"/>
            <a:ext cx="4468367" cy="646331"/>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b="1" dirty="0">
                <a:solidFill>
                  <a:srgbClr val="FDFBF6"/>
                </a:solidFill>
              </a:rPr>
              <a:t>COURSE :- B.TECH  IN COMPUTER SCIENCE AND ENGINEERING</a:t>
            </a:r>
          </a:p>
        </p:txBody>
      </p:sp>
      <p:sp>
        <p:nvSpPr>
          <p:cNvPr id="25" name="TextBox 24">
            <a:extLst>
              <a:ext uri="{FF2B5EF4-FFF2-40B4-BE49-F238E27FC236}">
                <a16:creationId xmlns:a16="http://schemas.microsoft.com/office/drawing/2014/main" id="{B7325F2A-EE32-2E55-00AE-C8CC2C5E8728}"/>
              </a:ext>
            </a:extLst>
          </p:cNvPr>
          <p:cNvSpPr txBox="1"/>
          <p:nvPr/>
        </p:nvSpPr>
        <p:spPr>
          <a:xfrm>
            <a:off x="5559553" y="4403190"/>
            <a:ext cx="4468367" cy="646331"/>
          </a:xfrm>
          <a:prstGeom prst="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IN" b="1" dirty="0"/>
              <a:t>COLLAGE :- Goel Institute of Management Technology, Lucknow</a:t>
            </a:r>
          </a:p>
        </p:txBody>
      </p:sp>
      <p:pic>
        <p:nvPicPr>
          <p:cNvPr id="27" name="Picture 26">
            <a:extLst>
              <a:ext uri="{FF2B5EF4-FFF2-40B4-BE49-F238E27FC236}">
                <a16:creationId xmlns:a16="http://schemas.microsoft.com/office/drawing/2014/main" id="{84D807D8-62AB-451D-72D5-600A4E082E62}"/>
              </a:ext>
            </a:extLst>
          </p:cNvPr>
          <p:cNvPicPr>
            <a:picLocks noChangeAspect="1"/>
          </p:cNvPicPr>
          <p:nvPr/>
        </p:nvPicPr>
        <p:blipFill>
          <a:blip r:embed="rId4"/>
          <a:stretch>
            <a:fillRect/>
          </a:stretch>
        </p:blipFill>
        <p:spPr>
          <a:xfrm>
            <a:off x="10296328" y="-155253"/>
            <a:ext cx="1982863" cy="1866225"/>
          </a:xfrm>
          <a:prstGeom prst="ellipse">
            <a:avLst/>
          </a:prstGeom>
          <a:ln>
            <a:noFill/>
          </a:ln>
          <a:effectLst>
            <a:softEdge rad="112500"/>
          </a:effectLst>
        </p:spPr>
      </p:pic>
      <p:sp>
        <p:nvSpPr>
          <p:cNvPr id="28" name="Arrow: Right 27">
            <a:extLst>
              <a:ext uri="{FF2B5EF4-FFF2-40B4-BE49-F238E27FC236}">
                <a16:creationId xmlns:a16="http://schemas.microsoft.com/office/drawing/2014/main" id="{C1943615-8A37-1B13-029D-ABEA3C6DDA25}"/>
              </a:ext>
            </a:extLst>
          </p:cNvPr>
          <p:cNvSpPr/>
          <p:nvPr/>
        </p:nvSpPr>
        <p:spPr>
          <a:xfrm>
            <a:off x="642066" y="417990"/>
            <a:ext cx="5364480" cy="1213727"/>
          </a:xfrm>
          <a:prstGeom prst="rightArrow">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800" dirty="0">
                <a:latin typeface="Elephant" panose="02020904090505020303" pitchFamily="18" charset="0"/>
              </a:rPr>
              <a:t>SELF INTRODUCTION</a:t>
            </a:r>
          </a:p>
        </p:txBody>
      </p:sp>
    </p:spTree>
    <p:extLst>
      <p:ext uri="{BB962C8B-B14F-4D97-AF65-F5344CB8AC3E}">
        <p14:creationId xmlns:p14="http://schemas.microsoft.com/office/powerpoint/2010/main" val="1117864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A124-D343-29D1-66F2-041E55F45EA3}"/>
              </a:ext>
            </a:extLst>
          </p:cNvPr>
          <p:cNvSpPr>
            <a:spLocks noGrp="1"/>
          </p:cNvSpPr>
          <p:nvPr>
            <p:ph type="title"/>
          </p:nvPr>
        </p:nvSpPr>
        <p:spPr>
          <a:xfrm>
            <a:off x="654518" y="674371"/>
            <a:ext cx="6272062" cy="720089"/>
          </a:xfrm>
        </p:spPr>
        <p:style>
          <a:lnRef idx="0">
            <a:schemeClr val="accent3"/>
          </a:lnRef>
          <a:fillRef idx="3">
            <a:schemeClr val="accent3"/>
          </a:fillRef>
          <a:effectRef idx="3">
            <a:schemeClr val="accent3"/>
          </a:effectRef>
          <a:fontRef idx="minor">
            <a:schemeClr val="lt1"/>
          </a:fontRef>
        </p:style>
        <p:txBody>
          <a:bodyPr/>
          <a:lstStyle/>
          <a:p>
            <a:r>
              <a:rPr lang="en-IN" dirty="0">
                <a:solidFill>
                  <a:schemeClr val="tx2"/>
                </a:solidFill>
              </a:rPr>
              <a:t>introduction</a:t>
            </a:r>
          </a:p>
        </p:txBody>
      </p:sp>
      <p:sp>
        <p:nvSpPr>
          <p:cNvPr id="3" name="Content Placeholder 2">
            <a:extLst>
              <a:ext uri="{FF2B5EF4-FFF2-40B4-BE49-F238E27FC236}">
                <a16:creationId xmlns:a16="http://schemas.microsoft.com/office/drawing/2014/main" id="{3537C28D-0502-76F0-545E-93CACCD859FF}"/>
              </a:ext>
            </a:extLst>
          </p:cNvPr>
          <p:cNvSpPr>
            <a:spLocks noGrp="1"/>
          </p:cNvSpPr>
          <p:nvPr>
            <p:ph idx="1"/>
          </p:nvPr>
        </p:nvSpPr>
        <p:spPr>
          <a:xfrm>
            <a:off x="654518" y="1665172"/>
            <a:ext cx="6651057" cy="4995510"/>
          </a:xfrm>
        </p:spPr>
        <p:txBody>
          <a:bodyPr>
            <a:noAutofit/>
          </a:bodyPr>
          <a:lstStyle/>
          <a:p>
            <a:pPr algn="just"/>
            <a:r>
              <a:rPr lang="en-US" sz="2800" dirty="0"/>
              <a:t>Multiple disease prediction is a health guard application that uses machine learning algorithms to predict the likelihood of a patient having multiple diseases. </a:t>
            </a:r>
          </a:p>
          <a:p>
            <a:pPr algn="just"/>
            <a:r>
              <a:rPr lang="en-US" sz="2800" dirty="0"/>
              <a:t>The application analyzes a patient's medical history and symptoms to build models that can accurately predict the probability of various diseases. The goal is to identify patients at an early stage so they can receive timely treatment and improve healthcare</a:t>
            </a:r>
            <a:endParaRPr lang="en-IN" sz="2800" dirty="0"/>
          </a:p>
        </p:txBody>
      </p:sp>
      <p:pic>
        <p:nvPicPr>
          <p:cNvPr id="6" name="Picture Placeholder 5">
            <a:extLst>
              <a:ext uri="{FF2B5EF4-FFF2-40B4-BE49-F238E27FC236}">
                <a16:creationId xmlns:a16="http://schemas.microsoft.com/office/drawing/2014/main" id="{2AA092EB-1BDA-0360-EADE-AB148B52BA1E}"/>
              </a:ext>
            </a:extLst>
          </p:cNvPr>
          <p:cNvPicPr>
            <a:picLocks noGrp="1" noChangeAspect="1"/>
          </p:cNvPicPr>
          <p:nvPr>
            <p:ph type="pic" sz="quarter" idx="11"/>
          </p:nvPr>
        </p:nvPicPr>
        <p:blipFill>
          <a:blip r:embed="rId2"/>
          <a:srcRect l="24726" r="24726"/>
          <a:stretch>
            <a:fillRect/>
          </a:stretch>
        </p:blipFill>
        <p:spPr/>
      </p:pic>
      <p:pic>
        <p:nvPicPr>
          <p:cNvPr id="5" name="Picture 4">
            <a:extLst>
              <a:ext uri="{FF2B5EF4-FFF2-40B4-BE49-F238E27FC236}">
                <a16:creationId xmlns:a16="http://schemas.microsoft.com/office/drawing/2014/main" id="{EE491A69-F372-6727-6639-F12FBC95165B}"/>
              </a:ext>
            </a:extLst>
          </p:cNvPr>
          <p:cNvPicPr>
            <a:picLocks noChangeAspect="1"/>
          </p:cNvPicPr>
          <p:nvPr/>
        </p:nvPicPr>
        <p:blipFill>
          <a:blip r:embed="rId3"/>
          <a:stretch>
            <a:fillRect/>
          </a:stretch>
        </p:blipFill>
        <p:spPr>
          <a:xfrm>
            <a:off x="10552351" y="-115389"/>
            <a:ext cx="1784462" cy="1679494"/>
          </a:xfrm>
          <a:prstGeom prst="ellipse">
            <a:avLst/>
          </a:prstGeom>
          <a:ln>
            <a:noFill/>
          </a:ln>
          <a:effectLst>
            <a:softEdge rad="112500"/>
          </a:effectLst>
        </p:spPr>
      </p:pic>
    </p:spTree>
    <p:extLst>
      <p:ext uri="{BB962C8B-B14F-4D97-AF65-F5344CB8AC3E}">
        <p14:creationId xmlns:p14="http://schemas.microsoft.com/office/powerpoint/2010/main" val="317250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339BF-E6D7-DD0E-AF02-6813852EE723}"/>
              </a:ext>
            </a:extLst>
          </p:cNvPr>
          <p:cNvSpPr>
            <a:spLocks noGrp="1"/>
          </p:cNvSpPr>
          <p:nvPr>
            <p:ph idx="1"/>
          </p:nvPr>
        </p:nvSpPr>
        <p:spPr>
          <a:xfrm>
            <a:off x="720090" y="2606040"/>
            <a:ext cx="5828846" cy="3680460"/>
          </a:xfrm>
        </p:spPr>
        <p:txBody>
          <a:bodyPr>
            <a:normAutofit lnSpcReduction="10000"/>
          </a:bodyPr>
          <a:lstStyle/>
          <a:p>
            <a:pPr marL="571500" indent="-571500">
              <a:buFont typeface="Wingdings" panose="05000000000000000000" pitchFamily="2" charset="2"/>
              <a:buChar char="q"/>
            </a:pPr>
            <a:r>
              <a:rPr lang="en-US" sz="3600" dirty="0"/>
              <a:t>Early Detection and Prevention</a:t>
            </a:r>
          </a:p>
          <a:p>
            <a:pPr marL="571500" indent="-571500">
              <a:buFont typeface="Wingdings" panose="05000000000000000000" pitchFamily="2" charset="2"/>
              <a:buChar char="q"/>
            </a:pPr>
            <a:r>
              <a:rPr lang="en-US" sz="3600" dirty="0"/>
              <a:t>Comprehensive Health Monitoring </a:t>
            </a:r>
          </a:p>
          <a:p>
            <a:pPr marL="571500" indent="-571500">
              <a:buFont typeface="Wingdings" panose="05000000000000000000" pitchFamily="2" charset="2"/>
              <a:buChar char="q"/>
            </a:pPr>
            <a:r>
              <a:rPr lang="en-US" sz="3600" dirty="0"/>
              <a:t>Personalized Healthcare</a:t>
            </a:r>
          </a:p>
          <a:p>
            <a:pPr marL="571500" indent="-571500">
              <a:buFont typeface="Wingdings" panose="05000000000000000000" pitchFamily="2" charset="2"/>
              <a:buChar char="q"/>
            </a:pPr>
            <a:r>
              <a:rPr lang="en-US" sz="3600" dirty="0"/>
              <a:t>Resource Efficiency</a:t>
            </a:r>
          </a:p>
          <a:p>
            <a:pPr marL="571500" indent="-571500">
              <a:buFont typeface="Wingdings" panose="05000000000000000000" pitchFamily="2" charset="2"/>
              <a:buChar char="q"/>
            </a:pPr>
            <a:r>
              <a:rPr lang="en-US" sz="3600" dirty="0"/>
              <a:t>Public Health Benefits</a:t>
            </a:r>
          </a:p>
        </p:txBody>
      </p:sp>
      <p:pic>
        <p:nvPicPr>
          <p:cNvPr id="6" name="Picture Placeholder 5">
            <a:extLst>
              <a:ext uri="{FF2B5EF4-FFF2-40B4-BE49-F238E27FC236}">
                <a16:creationId xmlns:a16="http://schemas.microsoft.com/office/drawing/2014/main" id="{FECDA901-DD88-89EB-E10E-A2994D0A92DB}"/>
              </a:ext>
            </a:extLst>
          </p:cNvPr>
          <p:cNvPicPr>
            <a:picLocks noGrp="1" noChangeAspect="1"/>
          </p:cNvPicPr>
          <p:nvPr>
            <p:ph type="pic" sz="quarter" idx="11"/>
          </p:nvPr>
        </p:nvPicPr>
        <p:blipFill>
          <a:blip r:embed="rId3"/>
          <a:srcRect l="10778" r="10778"/>
          <a:stretch/>
        </p:blipFill>
        <p:spPr>
          <a:xfrm>
            <a:off x="7067550" y="435429"/>
            <a:ext cx="4691339" cy="6422571"/>
          </a:xfrm>
        </p:spPr>
      </p:pic>
      <p:sp>
        <p:nvSpPr>
          <p:cNvPr id="5" name="Title 4">
            <a:extLst>
              <a:ext uri="{FF2B5EF4-FFF2-40B4-BE49-F238E27FC236}">
                <a16:creationId xmlns:a16="http://schemas.microsoft.com/office/drawing/2014/main" id="{50C3B9EA-063D-0736-2C60-FE88BF985B65}"/>
              </a:ext>
            </a:extLst>
          </p:cNvPr>
          <p:cNvSpPr>
            <a:spLocks noGrp="1"/>
          </p:cNvSpPr>
          <p:nvPr>
            <p:ph type="title"/>
          </p:nvPr>
        </p:nvSpPr>
        <p:spPr>
          <a:xfrm>
            <a:off x="720090" y="571501"/>
            <a:ext cx="5453864" cy="1435100"/>
          </a:xfrm>
        </p:spPr>
        <p:style>
          <a:lnRef idx="0">
            <a:schemeClr val="accent3"/>
          </a:lnRef>
          <a:fillRef idx="3">
            <a:schemeClr val="accent3"/>
          </a:fillRef>
          <a:effectRef idx="3">
            <a:schemeClr val="accent3"/>
          </a:effectRef>
          <a:fontRef idx="minor">
            <a:schemeClr val="lt1"/>
          </a:fontRef>
        </p:style>
        <p:txBody>
          <a:bodyPr/>
          <a:lstStyle/>
          <a:p>
            <a:r>
              <a:rPr lang="en-IN" dirty="0">
                <a:solidFill>
                  <a:schemeClr val="tx2"/>
                </a:solidFill>
              </a:rPr>
              <a:t>Why we need the health guard</a:t>
            </a:r>
          </a:p>
        </p:txBody>
      </p:sp>
      <p:pic>
        <p:nvPicPr>
          <p:cNvPr id="8" name="Picture 7">
            <a:extLst>
              <a:ext uri="{FF2B5EF4-FFF2-40B4-BE49-F238E27FC236}">
                <a16:creationId xmlns:a16="http://schemas.microsoft.com/office/drawing/2014/main" id="{BDC3E61E-2F0A-35DF-DB83-3DCDBE889D2D}"/>
              </a:ext>
            </a:extLst>
          </p:cNvPr>
          <p:cNvPicPr>
            <a:picLocks noChangeAspect="1"/>
          </p:cNvPicPr>
          <p:nvPr/>
        </p:nvPicPr>
        <p:blipFill>
          <a:blip r:embed="rId4"/>
          <a:stretch>
            <a:fillRect/>
          </a:stretch>
        </p:blipFill>
        <p:spPr>
          <a:xfrm>
            <a:off x="10334403" y="-101009"/>
            <a:ext cx="1943100" cy="1828800"/>
          </a:xfrm>
          <a:prstGeom prst="ellipse">
            <a:avLst/>
          </a:prstGeom>
          <a:ln>
            <a:noFill/>
          </a:ln>
          <a:effectLst>
            <a:softEdge rad="112500"/>
          </a:effectLst>
        </p:spPr>
      </p:pic>
    </p:spTree>
    <p:extLst>
      <p:ext uri="{BB962C8B-B14F-4D97-AF65-F5344CB8AC3E}">
        <p14:creationId xmlns:p14="http://schemas.microsoft.com/office/powerpoint/2010/main" val="2952923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a:xfrm>
            <a:off x="1275348" y="142872"/>
            <a:ext cx="9300410" cy="914401"/>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r>
              <a:rPr lang="en-US" dirty="0"/>
              <a:t> </a:t>
            </a:r>
            <a:r>
              <a:rPr lang="en-US" sz="4400" dirty="0"/>
              <a:t>technology and library</a:t>
            </a:r>
          </a:p>
        </p:txBody>
      </p:sp>
      <p:pic>
        <p:nvPicPr>
          <p:cNvPr id="5" name="Content Placeholder 4">
            <a:extLst>
              <a:ext uri="{FF2B5EF4-FFF2-40B4-BE49-F238E27FC236}">
                <a16:creationId xmlns:a16="http://schemas.microsoft.com/office/drawing/2014/main" id="{A60B900F-EDF4-B1A3-4CDE-10C91C06ADD1}"/>
              </a:ext>
            </a:extLst>
          </p:cNvPr>
          <p:cNvPicPr>
            <a:picLocks noGrp="1" noChangeAspect="1"/>
          </p:cNvPicPr>
          <p:nvPr>
            <p:ph sz="half" idx="2"/>
          </p:nvPr>
        </p:nvPicPr>
        <p:blipFill>
          <a:blip r:embed="rId3"/>
          <a:stretch>
            <a:fillRect/>
          </a:stretch>
        </p:blipFill>
        <p:spPr>
          <a:xfrm>
            <a:off x="2720625" y="1553036"/>
            <a:ext cx="3375375" cy="914401"/>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A0C0DB42-B850-A244-38D7-279DB1C19346}"/>
              </a:ext>
            </a:extLst>
          </p:cNvPr>
          <p:cNvPicPr>
            <a:picLocks noChangeAspect="1"/>
          </p:cNvPicPr>
          <p:nvPr/>
        </p:nvPicPr>
        <p:blipFill>
          <a:blip r:embed="rId4"/>
          <a:stretch>
            <a:fillRect/>
          </a:stretch>
        </p:blipFill>
        <p:spPr>
          <a:xfrm rot="361154">
            <a:off x="9570179" y="3478012"/>
            <a:ext cx="2277155" cy="1152962"/>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a:extLst>
              <a:ext uri="{FF2B5EF4-FFF2-40B4-BE49-F238E27FC236}">
                <a16:creationId xmlns:a16="http://schemas.microsoft.com/office/drawing/2014/main" id="{55711FD0-0E8F-42FD-D5FE-A8271D28F7BD}"/>
              </a:ext>
            </a:extLst>
          </p:cNvPr>
          <p:cNvPicPr>
            <a:picLocks noChangeAspect="1"/>
          </p:cNvPicPr>
          <p:nvPr/>
        </p:nvPicPr>
        <p:blipFill>
          <a:blip r:embed="rId5"/>
          <a:stretch>
            <a:fillRect/>
          </a:stretch>
        </p:blipFill>
        <p:spPr>
          <a:xfrm>
            <a:off x="8087008" y="1853443"/>
            <a:ext cx="2621749" cy="10516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C862A560-9827-3710-4CF5-0A20D29A3EB2}"/>
              </a:ext>
            </a:extLst>
          </p:cNvPr>
          <p:cNvPicPr>
            <a:picLocks noChangeAspect="1"/>
          </p:cNvPicPr>
          <p:nvPr/>
        </p:nvPicPr>
        <p:blipFill>
          <a:blip r:embed="rId6"/>
          <a:stretch>
            <a:fillRect/>
          </a:stretch>
        </p:blipFill>
        <p:spPr>
          <a:xfrm>
            <a:off x="5645103" y="2794000"/>
            <a:ext cx="1905000" cy="176700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 name="Picture 12">
            <a:extLst>
              <a:ext uri="{FF2B5EF4-FFF2-40B4-BE49-F238E27FC236}">
                <a16:creationId xmlns:a16="http://schemas.microsoft.com/office/drawing/2014/main" id="{27AFF664-D05F-663D-7C1F-1AA13AADD486}"/>
              </a:ext>
            </a:extLst>
          </p:cNvPr>
          <p:cNvPicPr>
            <a:picLocks noChangeAspect="1"/>
          </p:cNvPicPr>
          <p:nvPr/>
        </p:nvPicPr>
        <p:blipFill>
          <a:blip r:embed="rId7"/>
          <a:stretch>
            <a:fillRect/>
          </a:stretch>
        </p:blipFill>
        <p:spPr>
          <a:xfrm rot="21300706">
            <a:off x="8957240" y="5308388"/>
            <a:ext cx="2914650" cy="12608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5" name="Picture 14">
            <a:extLst>
              <a:ext uri="{FF2B5EF4-FFF2-40B4-BE49-F238E27FC236}">
                <a16:creationId xmlns:a16="http://schemas.microsoft.com/office/drawing/2014/main" id="{28770E02-1679-8B95-C810-CD146D26FEFC}"/>
              </a:ext>
            </a:extLst>
          </p:cNvPr>
          <p:cNvPicPr>
            <a:picLocks noChangeAspect="1"/>
          </p:cNvPicPr>
          <p:nvPr/>
        </p:nvPicPr>
        <p:blipFill>
          <a:blip r:embed="rId8"/>
          <a:stretch>
            <a:fillRect/>
          </a:stretch>
        </p:blipFill>
        <p:spPr>
          <a:xfrm>
            <a:off x="2494819" y="3944885"/>
            <a:ext cx="1981200" cy="23050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a:extLst>
              <a:ext uri="{FF2B5EF4-FFF2-40B4-BE49-F238E27FC236}">
                <a16:creationId xmlns:a16="http://schemas.microsoft.com/office/drawing/2014/main" id="{431E228B-4C93-3AD1-C5A6-3756FC149BC7}"/>
              </a:ext>
            </a:extLst>
          </p:cNvPr>
          <p:cNvPicPr>
            <a:picLocks noChangeAspect="1"/>
          </p:cNvPicPr>
          <p:nvPr/>
        </p:nvPicPr>
        <p:blipFill>
          <a:blip r:embed="rId9"/>
          <a:stretch>
            <a:fillRect/>
          </a:stretch>
        </p:blipFill>
        <p:spPr>
          <a:xfrm>
            <a:off x="10852330" y="-48421"/>
            <a:ext cx="1319617" cy="1296986"/>
          </a:xfrm>
          <a:prstGeom prst="ellipse">
            <a:avLst/>
          </a:prstGeom>
          <a:ln>
            <a:noFill/>
          </a:ln>
          <a:effectLst>
            <a:softEdge rad="112500"/>
          </a:effectLst>
        </p:spPr>
      </p:pic>
      <p:pic>
        <p:nvPicPr>
          <p:cNvPr id="8" name="Picture 7">
            <a:extLst>
              <a:ext uri="{FF2B5EF4-FFF2-40B4-BE49-F238E27FC236}">
                <a16:creationId xmlns:a16="http://schemas.microsoft.com/office/drawing/2014/main" id="{AF2DD011-A961-03E6-46AD-E328EEC22C8F}"/>
              </a:ext>
            </a:extLst>
          </p:cNvPr>
          <p:cNvPicPr>
            <a:picLocks noChangeAspect="1"/>
          </p:cNvPicPr>
          <p:nvPr/>
        </p:nvPicPr>
        <p:blipFill>
          <a:blip r:embed="rId10"/>
          <a:stretch>
            <a:fillRect/>
          </a:stretch>
        </p:blipFill>
        <p:spPr>
          <a:xfrm rot="20995086">
            <a:off x="5761995" y="5308388"/>
            <a:ext cx="2521602" cy="126080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AEDB492F-4523-AB39-ADD8-948875B12E83}"/>
              </a:ext>
            </a:extLst>
          </p:cNvPr>
          <p:cNvSpPr/>
          <p:nvPr/>
        </p:nvSpPr>
        <p:spPr>
          <a:xfrm>
            <a:off x="0" y="2286000"/>
            <a:ext cx="2494819" cy="61910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sz="3200" i="1" dirty="0">
                <a:solidFill>
                  <a:schemeClr val="accent6">
                    <a:lumMod val="75000"/>
                  </a:schemeClr>
                </a:solidFill>
                <a:latin typeface="Algerian" panose="04020705040A02060702" pitchFamily="82" charset="0"/>
              </a:rPr>
              <a:t>SOFTWARE</a:t>
            </a:r>
          </a:p>
        </p:txBody>
      </p:sp>
      <p:pic>
        <p:nvPicPr>
          <p:cNvPr id="10" name="Picture 9">
            <a:extLst>
              <a:ext uri="{FF2B5EF4-FFF2-40B4-BE49-F238E27FC236}">
                <a16:creationId xmlns:a16="http://schemas.microsoft.com/office/drawing/2014/main" id="{B2071A24-DD9E-8E20-1376-98888759EA50}"/>
              </a:ext>
            </a:extLst>
          </p:cNvPr>
          <p:cNvPicPr>
            <a:picLocks noChangeAspect="1"/>
          </p:cNvPicPr>
          <p:nvPr/>
        </p:nvPicPr>
        <p:blipFill>
          <a:blip r:embed="rId11"/>
          <a:stretch>
            <a:fillRect/>
          </a:stretch>
        </p:blipFill>
        <p:spPr>
          <a:xfrm>
            <a:off x="496034" y="3460136"/>
            <a:ext cx="1558628" cy="115370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Picture 13">
            <a:extLst>
              <a:ext uri="{FF2B5EF4-FFF2-40B4-BE49-F238E27FC236}">
                <a16:creationId xmlns:a16="http://schemas.microsoft.com/office/drawing/2014/main" id="{6CDCD3A1-2108-6C8A-D98A-76F6B5B6A6AA}"/>
              </a:ext>
            </a:extLst>
          </p:cNvPr>
          <p:cNvPicPr>
            <a:picLocks noChangeAspect="1"/>
          </p:cNvPicPr>
          <p:nvPr/>
        </p:nvPicPr>
        <p:blipFill>
          <a:blip r:embed="rId12"/>
          <a:stretch>
            <a:fillRect/>
          </a:stretch>
        </p:blipFill>
        <p:spPr>
          <a:xfrm>
            <a:off x="448997" y="5097410"/>
            <a:ext cx="1558629" cy="1467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5681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136FCF6-982C-CC37-9625-3EBFC7E7DD13}"/>
              </a:ext>
            </a:extLst>
          </p:cNvPr>
          <p:cNvSpPr>
            <a:spLocks noGrp="1"/>
          </p:cNvSpPr>
          <p:nvPr>
            <p:ph type="title"/>
          </p:nvPr>
        </p:nvSpPr>
        <p:spPr>
          <a:xfrm>
            <a:off x="1550563" y="1089213"/>
            <a:ext cx="9879437" cy="980844"/>
          </a:xfrm>
        </p:spPr>
        <p:txBody>
          <a:bodyPr/>
          <a:lstStyle/>
          <a:p>
            <a:r>
              <a:rPr lang="en-US" dirty="0"/>
              <a:t>Dynamic delivery</a:t>
            </a:r>
          </a:p>
        </p:txBody>
      </p:sp>
      <p:sp>
        <p:nvSpPr>
          <p:cNvPr id="4" name="Text Placeholder 3">
            <a:extLst>
              <a:ext uri="{FF2B5EF4-FFF2-40B4-BE49-F238E27FC236}">
                <a16:creationId xmlns:a16="http://schemas.microsoft.com/office/drawing/2014/main" id="{97DCC342-9FD1-7055-EAAC-008DC851B13F}"/>
              </a:ext>
            </a:extLst>
          </p:cNvPr>
          <p:cNvSpPr>
            <a:spLocks noGrp="1"/>
          </p:cNvSpPr>
          <p:nvPr>
            <p:ph type="body" sz="quarter" idx="13"/>
          </p:nvPr>
        </p:nvSpPr>
        <p:spPr>
          <a:xfrm>
            <a:off x="1550564" y="2331958"/>
            <a:ext cx="2975217" cy="3704266"/>
          </a:xfrm>
        </p:spPr>
        <p:txBody>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6" name="Content Placeholder 5">
            <a:extLst>
              <a:ext uri="{FF2B5EF4-FFF2-40B4-BE49-F238E27FC236}">
                <a16:creationId xmlns:a16="http://schemas.microsoft.com/office/drawing/2014/main" id="{4DB3991E-0605-C20E-53AD-D64E13638DA5}"/>
              </a:ext>
            </a:extLst>
          </p:cNvPr>
          <p:cNvGraphicFramePr>
            <a:graphicFrameLocks noGrp="1"/>
          </p:cNvGraphicFramePr>
          <p:nvPr>
            <p:ph sz="half" idx="1"/>
            <p:extLst>
              <p:ext uri="{D42A27DB-BD31-4B8C-83A1-F6EECF244321}">
                <p14:modId xmlns:p14="http://schemas.microsoft.com/office/powerpoint/2010/main" val="2133818870"/>
              </p:ext>
            </p:extLst>
          </p:nvPr>
        </p:nvGraphicFramePr>
        <p:xfrm>
          <a:off x="5087938" y="2332038"/>
          <a:ext cx="6345236" cy="3879279"/>
        </p:xfrm>
        <a:graphic>
          <a:graphicData uri="http://schemas.openxmlformats.org/drawingml/2006/table">
            <a:tbl>
              <a:tblPr firstRow="1" bandRow="1">
                <a:tableStyleId>{3B4B98B0-60AC-42C2-AFA5-B58CD77FA1E5}</a:tableStyleId>
              </a:tblPr>
              <a:tblGrid>
                <a:gridCol w="2227408">
                  <a:extLst>
                    <a:ext uri="{9D8B030D-6E8A-4147-A177-3AD203B41FA5}">
                      <a16:colId xmlns:a16="http://schemas.microsoft.com/office/drawing/2014/main" val="180956085"/>
                    </a:ext>
                  </a:extLst>
                </a:gridCol>
                <a:gridCol w="2227408">
                  <a:extLst>
                    <a:ext uri="{9D8B030D-6E8A-4147-A177-3AD203B41FA5}">
                      <a16:colId xmlns:a16="http://schemas.microsoft.com/office/drawing/2014/main" val="1180706872"/>
                    </a:ext>
                  </a:extLst>
                </a:gridCol>
                <a:gridCol w="945210">
                  <a:extLst>
                    <a:ext uri="{9D8B030D-6E8A-4147-A177-3AD203B41FA5}">
                      <a16:colId xmlns:a16="http://schemas.microsoft.com/office/drawing/2014/main" val="2050154702"/>
                    </a:ext>
                  </a:extLst>
                </a:gridCol>
                <a:gridCol w="945210">
                  <a:extLst>
                    <a:ext uri="{9D8B030D-6E8A-4147-A177-3AD203B41FA5}">
                      <a16:colId xmlns:a16="http://schemas.microsoft.com/office/drawing/2014/main" val="1872764148"/>
                    </a:ext>
                  </a:extLst>
                </a:gridCol>
              </a:tblGrid>
              <a:tr h="606129">
                <a:tc>
                  <a:txBody>
                    <a:bodyPr/>
                    <a:lstStyle/>
                    <a:p>
                      <a:r>
                        <a:rPr lang="en-US" dirty="0">
                          <a:solidFill>
                            <a:schemeClr val="accent6"/>
                          </a:solidFill>
                        </a:rPr>
                        <a:t>Metric</a:t>
                      </a:r>
                    </a:p>
                  </a:txBody>
                  <a:tcPr anchor="ctr"/>
                </a:tc>
                <a:tc>
                  <a:txBody>
                    <a:bodyPr/>
                    <a:lstStyle/>
                    <a:p>
                      <a:r>
                        <a:rPr lang="en-US" dirty="0">
                          <a:solidFill>
                            <a:schemeClr val="accent6"/>
                          </a:solidFill>
                        </a:rPr>
                        <a:t>Measurement</a:t>
                      </a:r>
                    </a:p>
                  </a:txBody>
                  <a:tcPr anchor="ctr"/>
                </a:tc>
                <a:tc>
                  <a:txBody>
                    <a:bodyPr/>
                    <a:lstStyle/>
                    <a:p>
                      <a:r>
                        <a:rPr lang="en-US" dirty="0">
                          <a:solidFill>
                            <a:schemeClr val="accent6"/>
                          </a:solidFill>
                        </a:rPr>
                        <a:t>Target</a:t>
                      </a:r>
                    </a:p>
                  </a:txBody>
                  <a:tcPr anchor="ctr"/>
                </a:tc>
                <a:tc>
                  <a:txBody>
                    <a:bodyPr/>
                    <a:lstStyle/>
                    <a:p>
                      <a:r>
                        <a:rPr lang="en-US" dirty="0">
                          <a:solidFill>
                            <a:schemeClr val="accent6"/>
                          </a:solidFill>
                        </a:rPr>
                        <a:t>Actual</a:t>
                      </a:r>
                    </a:p>
                  </a:txBody>
                  <a:tcPr anchor="ctr"/>
                </a:tc>
                <a:extLst>
                  <a:ext uri="{0D108BD9-81ED-4DB2-BD59-A6C34878D82A}">
                    <a16:rowId xmlns:a16="http://schemas.microsoft.com/office/drawing/2014/main" val="3059142786"/>
                  </a:ext>
                </a:extLst>
              </a:tr>
              <a:tr h="606129">
                <a:tc>
                  <a:txBody>
                    <a:bodyPr/>
                    <a:lstStyle/>
                    <a:p>
                      <a:r>
                        <a:rPr lang="en-US" dirty="0">
                          <a:solidFill>
                            <a:schemeClr val="accent6"/>
                          </a:solidFill>
                        </a:rPr>
                        <a:t>Audience attendance</a:t>
                      </a:r>
                    </a:p>
                  </a:txBody>
                  <a:tcPr anchor="ctr"/>
                </a:tc>
                <a:tc>
                  <a:txBody>
                    <a:bodyPr/>
                    <a:lstStyle/>
                    <a:p>
                      <a:r>
                        <a:rPr lang="en-US" dirty="0">
                          <a:solidFill>
                            <a:schemeClr val="accent6"/>
                          </a:solidFill>
                        </a:rPr>
                        <a:t># of attendees</a:t>
                      </a:r>
                    </a:p>
                  </a:txBody>
                  <a:tcPr anchor="ctr"/>
                </a:tc>
                <a:tc>
                  <a:txBody>
                    <a:bodyPr/>
                    <a:lstStyle/>
                    <a:p>
                      <a:r>
                        <a:rPr lang="en-US" dirty="0">
                          <a:solidFill>
                            <a:schemeClr val="accent6"/>
                          </a:solidFill>
                        </a:rPr>
                        <a:t>150</a:t>
                      </a:r>
                    </a:p>
                  </a:txBody>
                  <a:tcPr anchor="ctr"/>
                </a:tc>
                <a:tc>
                  <a:txBody>
                    <a:bodyPr/>
                    <a:lstStyle/>
                    <a:p>
                      <a:r>
                        <a:rPr lang="en-US" dirty="0">
                          <a:solidFill>
                            <a:schemeClr val="accent6"/>
                          </a:solidFill>
                        </a:rPr>
                        <a:t>120</a:t>
                      </a:r>
                    </a:p>
                  </a:txBody>
                  <a:tcPr anchor="ctr"/>
                </a:tc>
                <a:extLst>
                  <a:ext uri="{0D108BD9-81ED-4DB2-BD59-A6C34878D82A}">
                    <a16:rowId xmlns:a16="http://schemas.microsoft.com/office/drawing/2014/main" val="3588576737"/>
                  </a:ext>
                </a:extLst>
              </a:tr>
              <a:tr h="643498">
                <a:tc>
                  <a:txBody>
                    <a:bodyPr/>
                    <a:lstStyle/>
                    <a:p>
                      <a:r>
                        <a:rPr lang="en-US" dirty="0">
                          <a:solidFill>
                            <a:schemeClr val="accent6"/>
                          </a:solidFill>
                        </a:rPr>
                        <a:t>Engagement duration</a:t>
                      </a:r>
                    </a:p>
                  </a:txBody>
                  <a:tcPr anchor="ctr"/>
                </a:tc>
                <a:tc>
                  <a:txBody>
                    <a:bodyPr/>
                    <a:lstStyle/>
                    <a:p>
                      <a:r>
                        <a:rPr lang="en-US" dirty="0">
                          <a:solidFill>
                            <a:schemeClr val="accent6"/>
                          </a:solidFill>
                        </a:rPr>
                        <a:t>Minutes</a:t>
                      </a:r>
                    </a:p>
                  </a:txBody>
                  <a:tcPr anchor="ctr"/>
                </a:tc>
                <a:tc>
                  <a:txBody>
                    <a:bodyPr/>
                    <a:lstStyle/>
                    <a:p>
                      <a:r>
                        <a:rPr lang="en-US" dirty="0">
                          <a:solidFill>
                            <a:schemeClr val="accent6"/>
                          </a:solidFill>
                        </a:rPr>
                        <a:t>60</a:t>
                      </a:r>
                    </a:p>
                  </a:txBody>
                  <a:tcPr anchor="ctr"/>
                </a:tc>
                <a:tc>
                  <a:txBody>
                    <a:bodyPr/>
                    <a:lstStyle/>
                    <a:p>
                      <a:r>
                        <a:rPr lang="en-US" dirty="0">
                          <a:solidFill>
                            <a:schemeClr val="accent6"/>
                          </a:solidFill>
                        </a:rPr>
                        <a:t>75</a:t>
                      </a:r>
                    </a:p>
                  </a:txBody>
                  <a:tcPr anchor="ctr"/>
                </a:tc>
                <a:extLst>
                  <a:ext uri="{0D108BD9-81ED-4DB2-BD59-A6C34878D82A}">
                    <a16:rowId xmlns:a16="http://schemas.microsoft.com/office/drawing/2014/main" val="1626410507"/>
                  </a:ext>
                </a:extLst>
              </a:tr>
              <a:tr h="606129">
                <a:tc>
                  <a:txBody>
                    <a:bodyPr/>
                    <a:lstStyle/>
                    <a:p>
                      <a:r>
                        <a:rPr lang="en-US" dirty="0">
                          <a:solidFill>
                            <a:schemeClr val="accent6"/>
                          </a:solidFill>
                        </a:rPr>
                        <a:t>Q&amp;A interaction</a:t>
                      </a:r>
                    </a:p>
                  </a:txBody>
                  <a:tcPr anchor="ctr"/>
                </a:tc>
                <a:tc>
                  <a:txBody>
                    <a:bodyPr/>
                    <a:lstStyle/>
                    <a:p>
                      <a:r>
                        <a:rPr lang="en-US" dirty="0">
                          <a:solidFill>
                            <a:schemeClr val="accent6"/>
                          </a:solidFill>
                        </a:rPr>
                        <a:t># of questions</a:t>
                      </a:r>
                    </a:p>
                  </a:txBody>
                  <a:tcPr anchor="ctr"/>
                </a:tc>
                <a:tc>
                  <a:txBody>
                    <a:bodyPr/>
                    <a:lstStyle/>
                    <a:p>
                      <a:r>
                        <a:rPr lang="en-US" dirty="0">
                          <a:solidFill>
                            <a:schemeClr val="accent6"/>
                          </a:solidFill>
                        </a:rPr>
                        <a:t>10</a:t>
                      </a:r>
                    </a:p>
                  </a:txBody>
                  <a:tcPr anchor="ctr"/>
                </a:tc>
                <a:tc>
                  <a:txBody>
                    <a:bodyPr/>
                    <a:lstStyle/>
                    <a:p>
                      <a:r>
                        <a:rPr lang="en-US" dirty="0">
                          <a:solidFill>
                            <a:schemeClr val="accent6"/>
                          </a:solidFill>
                        </a:rPr>
                        <a:t>15</a:t>
                      </a:r>
                    </a:p>
                  </a:txBody>
                  <a:tcPr anchor="ctr"/>
                </a:tc>
                <a:extLst>
                  <a:ext uri="{0D108BD9-81ED-4DB2-BD59-A6C34878D82A}">
                    <a16:rowId xmlns:a16="http://schemas.microsoft.com/office/drawing/2014/main" val="1888116840"/>
                  </a:ext>
                </a:extLst>
              </a:tr>
              <a:tr h="606129">
                <a:tc>
                  <a:txBody>
                    <a:bodyPr/>
                    <a:lstStyle/>
                    <a:p>
                      <a:r>
                        <a:rPr lang="en-US" dirty="0">
                          <a:solidFill>
                            <a:schemeClr val="accent6"/>
                          </a:solidFill>
                        </a:rPr>
                        <a:t>Positive feedback</a:t>
                      </a:r>
                    </a:p>
                  </a:txBody>
                  <a:tcPr anchor="ctr"/>
                </a:tc>
                <a:tc>
                  <a:txBody>
                    <a:bodyPr/>
                    <a:lstStyle/>
                    <a:p>
                      <a:r>
                        <a:rPr lang="en-US" dirty="0">
                          <a:solidFill>
                            <a:schemeClr val="accent6"/>
                          </a:solidFill>
                        </a:rPr>
                        <a:t>Percentage (%)</a:t>
                      </a:r>
                    </a:p>
                  </a:txBody>
                  <a:tcPr anchor="ctr"/>
                </a:tc>
                <a:tc>
                  <a:txBody>
                    <a:bodyPr/>
                    <a:lstStyle/>
                    <a:p>
                      <a:r>
                        <a:rPr lang="en-US" dirty="0">
                          <a:solidFill>
                            <a:schemeClr val="accent6"/>
                          </a:solidFill>
                        </a:rPr>
                        <a:t>90</a:t>
                      </a:r>
                    </a:p>
                  </a:txBody>
                  <a:tcPr anchor="ctr"/>
                </a:tc>
                <a:tc>
                  <a:txBody>
                    <a:bodyPr/>
                    <a:lstStyle/>
                    <a:p>
                      <a:r>
                        <a:rPr lang="en-US" dirty="0">
                          <a:solidFill>
                            <a:schemeClr val="accent6"/>
                          </a:solidFill>
                        </a:rPr>
                        <a:t>95</a:t>
                      </a:r>
                    </a:p>
                  </a:txBody>
                  <a:tcPr anchor="ctr"/>
                </a:tc>
                <a:extLst>
                  <a:ext uri="{0D108BD9-81ED-4DB2-BD59-A6C34878D82A}">
                    <a16:rowId xmlns:a16="http://schemas.microsoft.com/office/drawing/2014/main" val="4023592559"/>
                  </a:ext>
                </a:extLst>
              </a:tr>
              <a:tr h="811265">
                <a:tc>
                  <a:txBody>
                    <a:bodyPr/>
                    <a:lstStyle/>
                    <a:p>
                      <a:r>
                        <a:rPr lang="en-US" dirty="0">
                          <a:solidFill>
                            <a:schemeClr val="accent6"/>
                          </a:solidFill>
                        </a:rPr>
                        <a:t>Rate of information retention</a:t>
                      </a:r>
                    </a:p>
                  </a:txBody>
                  <a:tcPr anchor="ctr"/>
                </a:tc>
                <a:tc>
                  <a:txBody>
                    <a:bodyPr/>
                    <a:lstStyle/>
                    <a:p>
                      <a:r>
                        <a:rPr lang="en-US" dirty="0">
                          <a:solidFill>
                            <a:schemeClr val="accent6"/>
                          </a:solidFill>
                        </a:rPr>
                        <a:t>Percentage (%)</a:t>
                      </a:r>
                    </a:p>
                  </a:txBody>
                  <a:tcPr anchor="ctr"/>
                </a:tc>
                <a:tc>
                  <a:txBody>
                    <a:bodyPr/>
                    <a:lstStyle/>
                    <a:p>
                      <a:r>
                        <a:rPr lang="en-US" dirty="0">
                          <a:solidFill>
                            <a:schemeClr val="accent6"/>
                          </a:solidFill>
                        </a:rPr>
                        <a:t>80</a:t>
                      </a:r>
                    </a:p>
                  </a:txBody>
                  <a:tcPr anchor="ctr"/>
                </a:tc>
                <a:tc>
                  <a:txBody>
                    <a:bodyPr/>
                    <a:lstStyle/>
                    <a:p>
                      <a:r>
                        <a:rPr lang="en-US" dirty="0">
                          <a:solidFill>
                            <a:schemeClr val="accent6"/>
                          </a:solidFill>
                        </a:rPr>
                        <a:t>85</a:t>
                      </a:r>
                    </a:p>
                  </a:txBody>
                  <a:tcPr anchor="ctr"/>
                </a:tc>
                <a:extLst>
                  <a:ext uri="{0D108BD9-81ED-4DB2-BD59-A6C34878D82A}">
                    <a16:rowId xmlns:a16="http://schemas.microsoft.com/office/drawing/2014/main" val="2426564953"/>
                  </a:ext>
                </a:extLst>
              </a:tr>
            </a:tbl>
          </a:graphicData>
        </a:graphic>
      </p:graphicFrame>
      <p:sp>
        <p:nvSpPr>
          <p:cNvPr id="2" name="Slide Number Placeholder 1">
            <a:extLst>
              <a:ext uri="{FF2B5EF4-FFF2-40B4-BE49-F238E27FC236}">
                <a16:creationId xmlns:a16="http://schemas.microsoft.com/office/drawing/2014/main" id="{A913EEC9-16E3-6C86-97D0-A7EC7EA09CDA}"/>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13</a:t>
            </a:fld>
            <a:endParaRPr lang="en-US" dirty="0"/>
          </a:p>
        </p:txBody>
      </p:sp>
      <p:sp>
        <p:nvSpPr>
          <p:cNvPr id="3" name="Rectangle 2">
            <a:extLst>
              <a:ext uri="{FF2B5EF4-FFF2-40B4-BE49-F238E27FC236}">
                <a16:creationId xmlns:a16="http://schemas.microsoft.com/office/drawing/2014/main" id="{AD1A3389-3B1F-BF84-9C6E-021DA78145F4}"/>
              </a:ext>
            </a:extLst>
          </p:cNvPr>
          <p:cNvSpPr/>
          <p:nvPr/>
        </p:nvSpPr>
        <p:spPr>
          <a:xfrm>
            <a:off x="1550564" y="-1"/>
            <a:ext cx="10737690" cy="6858001"/>
          </a:xfrm>
          <a:prstGeom prst="rect">
            <a:avLst/>
          </a:prstGeom>
          <a:solidFill>
            <a:schemeClr val="accent2">
              <a:lumMod val="40000"/>
              <a:lumOff val="60000"/>
            </a:schemeClr>
          </a:solid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8" name="Picture 7">
            <a:extLst>
              <a:ext uri="{FF2B5EF4-FFF2-40B4-BE49-F238E27FC236}">
                <a16:creationId xmlns:a16="http://schemas.microsoft.com/office/drawing/2014/main" id="{3DAD265A-8E4A-8058-6FBC-2F1EFDA6FF7A}"/>
              </a:ext>
            </a:extLst>
          </p:cNvPr>
          <p:cNvPicPr>
            <a:picLocks noChangeAspect="1"/>
          </p:cNvPicPr>
          <p:nvPr/>
        </p:nvPicPr>
        <p:blipFill>
          <a:blip r:embed="rId3"/>
          <a:stretch>
            <a:fillRect/>
          </a:stretch>
        </p:blipFill>
        <p:spPr>
          <a:xfrm>
            <a:off x="-105878" y="0"/>
            <a:ext cx="1395663" cy="1374006"/>
          </a:xfrm>
          <a:prstGeom prst="ellipse">
            <a:avLst/>
          </a:prstGeom>
          <a:ln>
            <a:noFill/>
          </a:ln>
          <a:effectLst>
            <a:softEdge rad="112500"/>
          </a:effectLst>
        </p:spPr>
      </p:pic>
      <p:pic>
        <p:nvPicPr>
          <p:cNvPr id="9" name="Picture 8">
            <a:extLst>
              <a:ext uri="{FF2B5EF4-FFF2-40B4-BE49-F238E27FC236}">
                <a16:creationId xmlns:a16="http://schemas.microsoft.com/office/drawing/2014/main" id="{18C23D85-DA11-F05C-54CD-467F27EAA009}"/>
              </a:ext>
            </a:extLst>
          </p:cNvPr>
          <p:cNvPicPr>
            <a:picLocks noChangeAspect="1"/>
          </p:cNvPicPr>
          <p:nvPr/>
        </p:nvPicPr>
        <p:blipFill>
          <a:blip r:embed="rId4"/>
          <a:stretch>
            <a:fillRect/>
          </a:stretch>
        </p:blipFill>
        <p:spPr>
          <a:xfrm>
            <a:off x="1302484" y="-1"/>
            <a:ext cx="10985769" cy="6898131"/>
          </a:xfrm>
          <a:prstGeom prst="rect">
            <a:avLst/>
          </a:prstGeom>
        </p:spPr>
      </p:pic>
      <p:sp>
        <p:nvSpPr>
          <p:cNvPr id="11" name="Rectangle: Rounded Corners 10">
            <a:extLst>
              <a:ext uri="{FF2B5EF4-FFF2-40B4-BE49-F238E27FC236}">
                <a16:creationId xmlns:a16="http://schemas.microsoft.com/office/drawing/2014/main" id="{A17D3BC3-757A-607F-C075-92A786D05F67}"/>
              </a:ext>
            </a:extLst>
          </p:cNvPr>
          <p:cNvSpPr/>
          <p:nvPr/>
        </p:nvSpPr>
        <p:spPr>
          <a:xfrm>
            <a:off x="4127818" y="1"/>
            <a:ext cx="5727700" cy="1008951"/>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600" dirty="0">
                <a:latin typeface="Algerian" panose="04020705040A02060702" pitchFamily="82" charset="0"/>
              </a:rPr>
              <a:t>DATA FLOW DIAGRAM</a:t>
            </a:r>
          </a:p>
        </p:txBody>
      </p:sp>
    </p:spTree>
    <p:extLst>
      <p:ext uri="{BB962C8B-B14F-4D97-AF65-F5344CB8AC3E}">
        <p14:creationId xmlns:p14="http://schemas.microsoft.com/office/powerpoint/2010/main" val="3969996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0199-C129-11F0-56F2-2D1AED21CB4C}"/>
              </a:ext>
            </a:extLst>
          </p:cNvPr>
          <p:cNvSpPr>
            <a:spLocks noGrp="1"/>
          </p:cNvSpPr>
          <p:nvPr>
            <p:ph type="title"/>
          </p:nvPr>
        </p:nvSpPr>
        <p:spPr>
          <a:xfrm>
            <a:off x="4364809" y="1057274"/>
            <a:ext cx="7043617" cy="2520217"/>
          </a:xfrm>
        </p:spPr>
        <p:txBody>
          <a:bodyPr/>
          <a:lstStyle/>
          <a:p>
            <a:r>
              <a:rPr lang="en-US" dirty="0"/>
              <a:t>Selecting </a:t>
            </a:r>
            <a:br>
              <a:rPr lang="en-US" dirty="0"/>
            </a:br>
            <a:r>
              <a:rPr lang="en-US" dirty="0"/>
              <a:t>visual aids</a:t>
            </a:r>
          </a:p>
        </p:txBody>
      </p:sp>
      <p:sp>
        <p:nvSpPr>
          <p:cNvPr id="3" name="Slide Number Placeholder 2">
            <a:extLst>
              <a:ext uri="{FF2B5EF4-FFF2-40B4-BE49-F238E27FC236}">
                <a16:creationId xmlns:a16="http://schemas.microsoft.com/office/drawing/2014/main" id="{370AEC4F-E711-8552-9C34-82C1514A1E37}"/>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14</a:t>
            </a:fld>
            <a:endParaRPr lang="en-US" dirty="0"/>
          </a:p>
        </p:txBody>
      </p:sp>
      <p:sp>
        <p:nvSpPr>
          <p:cNvPr id="4" name="Content Placeholder 3">
            <a:extLst>
              <a:ext uri="{FF2B5EF4-FFF2-40B4-BE49-F238E27FC236}">
                <a16:creationId xmlns:a16="http://schemas.microsoft.com/office/drawing/2014/main" id="{BDDD6BDC-E008-6AB7-55A1-46ED9BCF054F}"/>
              </a:ext>
            </a:extLst>
          </p:cNvPr>
          <p:cNvSpPr>
            <a:spLocks noGrp="1"/>
          </p:cNvSpPr>
          <p:nvPr>
            <p:ph idx="11"/>
          </p:nvPr>
        </p:nvSpPr>
        <p:spPr>
          <a:xfrm>
            <a:off x="4364808" y="3808750"/>
            <a:ext cx="7043618" cy="2233233"/>
          </a:xfrm>
        </p:spPr>
        <p:txBody>
          <a:bodyPr/>
          <a:lstStyle/>
          <a:p>
            <a:r>
              <a:rPr lang="en-US" dirty="0"/>
              <a:t>Enhancing your presentation</a:t>
            </a:r>
          </a:p>
        </p:txBody>
      </p:sp>
      <p:pic>
        <p:nvPicPr>
          <p:cNvPr id="6" name="Picture 5">
            <a:extLst>
              <a:ext uri="{FF2B5EF4-FFF2-40B4-BE49-F238E27FC236}">
                <a16:creationId xmlns:a16="http://schemas.microsoft.com/office/drawing/2014/main" id="{D71C48B0-4091-FB90-789A-C66D3640F304}"/>
              </a:ext>
            </a:extLst>
          </p:cNvPr>
          <p:cNvPicPr>
            <a:picLocks noChangeAspect="1"/>
          </p:cNvPicPr>
          <p:nvPr/>
        </p:nvPicPr>
        <p:blipFill>
          <a:blip r:embed="rId3"/>
          <a:srcRect/>
          <a:stretch/>
        </p:blipFill>
        <p:spPr>
          <a:xfrm>
            <a:off x="0" y="-250372"/>
            <a:ext cx="12192000" cy="8053251"/>
          </a:xfrm>
          <a:prstGeom prst="rect">
            <a:avLst/>
          </a:prstGeom>
        </p:spPr>
      </p:pic>
      <p:sp>
        <p:nvSpPr>
          <p:cNvPr id="7" name="Rectangle: Rounded Corners 6">
            <a:extLst>
              <a:ext uri="{FF2B5EF4-FFF2-40B4-BE49-F238E27FC236}">
                <a16:creationId xmlns:a16="http://schemas.microsoft.com/office/drawing/2014/main" id="{CEB1F8D5-4230-481F-642E-C194A8A344DD}"/>
              </a:ext>
            </a:extLst>
          </p:cNvPr>
          <p:cNvSpPr/>
          <p:nvPr/>
        </p:nvSpPr>
        <p:spPr>
          <a:xfrm>
            <a:off x="317810" y="-14290"/>
            <a:ext cx="3356517" cy="471489"/>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2400" b="1" dirty="0"/>
              <a:t>SCREEN SHORT</a:t>
            </a:r>
          </a:p>
        </p:txBody>
      </p:sp>
      <p:pic>
        <p:nvPicPr>
          <p:cNvPr id="8" name="Picture 7">
            <a:extLst>
              <a:ext uri="{FF2B5EF4-FFF2-40B4-BE49-F238E27FC236}">
                <a16:creationId xmlns:a16="http://schemas.microsoft.com/office/drawing/2014/main" id="{18A2D5AF-697D-C25A-C312-FDBFC9BF9B75}"/>
              </a:ext>
            </a:extLst>
          </p:cNvPr>
          <p:cNvPicPr>
            <a:picLocks noChangeAspect="1"/>
          </p:cNvPicPr>
          <p:nvPr/>
        </p:nvPicPr>
        <p:blipFill>
          <a:blip r:embed="rId4"/>
          <a:stretch>
            <a:fillRect/>
          </a:stretch>
        </p:blipFill>
        <p:spPr>
          <a:xfrm>
            <a:off x="10515600" y="-213158"/>
            <a:ext cx="1676400" cy="1577788"/>
          </a:xfrm>
          <a:prstGeom prst="ellipse">
            <a:avLst/>
          </a:prstGeom>
          <a:ln>
            <a:noFill/>
          </a:ln>
          <a:effectLst>
            <a:softEdge rad="112500"/>
          </a:effectLst>
        </p:spPr>
      </p:pic>
    </p:spTree>
    <p:extLst>
      <p:ext uri="{BB962C8B-B14F-4D97-AF65-F5344CB8AC3E}">
        <p14:creationId xmlns:p14="http://schemas.microsoft.com/office/powerpoint/2010/main" val="1131718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A34A6-22BC-27A4-2C79-EE98A4943B14}"/>
              </a:ext>
            </a:extLst>
          </p:cNvPr>
          <p:cNvSpPr>
            <a:spLocks noGrp="1"/>
          </p:cNvSpPr>
          <p:nvPr>
            <p:ph type="title"/>
          </p:nvPr>
        </p:nvSpPr>
        <p:spPr>
          <a:xfrm>
            <a:off x="914399" y="834635"/>
            <a:ext cx="7796464" cy="1222385"/>
          </a:xfrm>
        </p:spPr>
        <p:txBody>
          <a:bodyPr/>
          <a:lstStyle/>
          <a:p>
            <a:r>
              <a:rPr lang="en-US" dirty="0"/>
              <a:t>Effective delivery techniques</a:t>
            </a:r>
          </a:p>
        </p:txBody>
      </p:sp>
      <p:sp>
        <p:nvSpPr>
          <p:cNvPr id="3" name="Slide Number Placeholder 2">
            <a:extLst>
              <a:ext uri="{FF2B5EF4-FFF2-40B4-BE49-F238E27FC236}">
                <a16:creationId xmlns:a16="http://schemas.microsoft.com/office/drawing/2014/main" id="{7267C004-8B72-C872-98FB-00A2A584D055}"/>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15</a:t>
            </a:fld>
            <a:endParaRPr lang="en-US" dirty="0"/>
          </a:p>
        </p:txBody>
      </p:sp>
      <p:sp>
        <p:nvSpPr>
          <p:cNvPr id="16" name="Content Placeholder 4">
            <a:extLst>
              <a:ext uri="{FF2B5EF4-FFF2-40B4-BE49-F238E27FC236}">
                <a16:creationId xmlns:a16="http://schemas.microsoft.com/office/drawing/2014/main" id="{AEF9954A-E263-8A7E-58B1-4D03F7D1BD9B}"/>
              </a:ext>
            </a:extLst>
          </p:cNvPr>
          <p:cNvSpPr>
            <a:spLocks noGrp="1"/>
          </p:cNvSpPr>
          <p:nvPr>
            <p:ph sz="half" idx="2"/>
          </p:nvPr>
        </p:nvSpPr>
        <p:spPr>
          <a:xfrm>
            <a:off x="914400" y="2303028"/>
            <a:ext cx="3283119" cy="3720337"/>
          </a:xfrm>
        </p:spPr>
        <p:txBody>
          <a:bodyPr>
            <a:normAutofit/>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sp>
        <p:nvSpPr>
          <p:cNvPr id="17" name="Content Placeholder 6">
            <a:extLst>
              <a:ext uri="{FF2B5EF4-FFF2-40B4-BE49-F238E27FC236}">
                <a16:creationId xmlns:a16="http://schemas.microsoft.com/office/drawing/2014/main" id="{33680A80-5C61-DD02-1119-0565C0AD5372}"/>
              </a:ext>
            </a:extLst>
          </p:cNvPr>
          <p:cNvSpPr>
            <a:spLocks noGrp="1"/>
          </p:cNvSpPr>
          <p:nvPr>
            <p:ph sz="quarter" idx="4"/>
          </p:nvPr>
        </p:nvSpPr>
        <p:spPr>
          <a:xfrm>
            <a:off x="4782159" y="2303028"/>
            <a:ext cx="3284951" cy="3720337"/>
          </a:xfrm>
        </p:spPr>
        <p:txBody>
          <a:bodyPr>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pic>
        <p:nvPicPr>
          <p:cNvPr id="5" name="Picture 4">
            <a:extLst>
              <a:ext uri="{FF2B5EF4-FFF2-40B4-BE49-F238E27FC236}">
                <a16:creationId xmlns:a16="http://schemas.microsoft.com/office/drawing/2014/main" id="{2B880FF9-FEB3-3777-4B48-677192D0E782}"/>
              </a:ext>
            </a:extLst>
          </p:cNvPr>
          <p:cNvPicPr>
            <a:picLocks noChangeAspect="1"/>
          </p:cNvPicPr>
          <p:nvPr/>
        </p:nvPicPr>
        <p:blipFill>
          <a:blip r:embed="rId3"/>
          <a:stretch>
            <a:fillRect/>
          </a:stretch>
        </p:blipFill>
        <p:spPr>
          <a:xfrm>
            <a:off x="0" y="-102742"/>
            <a:ext cx="12192000" cy="7070808"/>
          </a:xfrm>
          <a:prstGeom prst="rect">
            <a:avLst/>
          </a:prstGeom>
        </p:spPr>
      </p:pic>
      <p:pic>
        <p:nvPicPr>
          <p:cNvPr id="6" name="Picture 5">
            <a:extLst>
              <a:ext uri="{FF2B5EF4-FFF2-40B4-BE49-F238E27FC236}">
                <a16:creationId xmlns:a16="http://schemas.microsoft.com/office/drawing/2014/main" id="{A66C2709-E3D8-F8CE-7F64-81AFF63246C5}"/>
              </a:ext>
            </a:extLst>
          </p:cNvPr>
          <p:cNvPicPr>
            <a:picLocks noChangeAspect="1"/>
          </p:cNvPicPr>
          <p:nvPr/>
        </p:nvPicPr>
        <p:blipFill>
          <a:blip r:embed="rId4"/>
          <a:stretch>
            <a:fillRect/>
          </a:stretch>
        </p:blipFill>
        <p:spPr>
          <a:xfrm>
            <a:off x="0" y="-914400"/>
            <a:ext cx="12192000" cy="8112642"/>
          </a:xfrm>
          <a:prstGeom prst="rect">
            <a:avLst/>
          </a:prstGeom>
        </p:spPr>
      </p:pic>
      <p:pic>
        <p:nvPicPr>
          <p:cNvPr id="8" name="Picture 7">
            <a:extLst>
              <a:ext uri="{FF2B5EF4-FFF2-40B4-BE49-F238E27FC236}">
                <a16:creationId xmlns:a16="http://schemas.microsoft.com/office/drawing/2014/main" id="{50F3F593-2F40-4A5C-4B0D-7CD6F4A82835}"/>
              </a:ext>
            </a:extLst>
          </p:cNvPr>
          <p:cNvPicPr>
            <a:picLocks noChangeAspect="1"/>
          </p:cNvPicPr>
          <p:nvPr/>
        </p:nvPicPr>
        <p:blipFill>
          <a:blip r:embed="rId5"/>
          <a:stretch>
            <a:fillRect/>
          </a:stretch>
        </p:blipFill>
        <p:spPr>
          <a:xfrm>
            <a:off x="10306051" y="-994165"/>
            <a:ext cx="1943100" cy="1828800"/>
          </a:xfrm>
          <a:prstGeom prst="ellipse">
            <a:avLst/>
          </a:prstGeom>
          <a:ln>
            <a:noFill/>
          </a:ln>
          <a:effectLst>
            <a:softEdge rad="112500"/>
          </a:effectLst>
        </p:spPr>
      </p:pic>
    </p:spTree>
    <p:extLst>
      <p:ext uri="{BB962C8B-B14F-4D97-AF65-F5344CB8AC3E}">
        <p14:creationId xmlns:p14="http://schemas.microsoft.com/office/powerpoint/2010/main" val="2468595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43EC8A-1733-CCF7-081F-EB4667CB3285}"/>
              </a:ext>
            </a:extLst>
          </p:cNvPr>
          <p:cNvSpPr>
            <a:spLocks noGrp="1"/>
          </p:cNvSpPr>
          <p:nvPr>
            <p:ph type="title"/>
          </p:nvPr>
        </p:nvSpPr>
        <p:spPr>
          <a:xfrm>
            <a:off x="914400" y="1057274"/>
            <a:ext cx="7843837" cy="1012782"/>
          </a:xfrm>
        </p:spPr>
        <p:txBody>
          <a:bodyPr/>
          <a:lstStyle/>
          <a:p>
            <a:r>
              <a:rPr lang="en-US" dirty="0"/>
              <a:t>Speaking impact</a:t>
            </a:r>
          </a:p>
        </p:txBody>
      </p:sp>
      <p:sp>
        <p:nvSpPr>
          <p:cNvPr id="4" name="Content Placeholder 3">
            <a:extLst>
              <a:ext uri="{FF2B5EF4-FFF2-40B4-BE49-F238E27FC236}">
                <a16:creationId xmlns:a16="http://schemas.microsoft.com/office/drawing/2014/main" id="{ACE55D3D-AA24-CF53-6679-29B3C83F7646}"/>
              </a:ext>
            </a:extLst>
          </p:cNvPr>
          <p:cNvSpPr>
            <a:spLocks noGrp="1"/>
          </p:cNvSpPr>
          <p:nvPr>
            <p:ph idx="13"/>
          </p:nvPr>
        </p:nvSpPr>
        <p:spPr>
          <a:xfrm>
            <a:off x="914400" y="2331791"/>
            <a:ext cx="6903076" cy="3721817"/>
          </a:xfrm>
        </p:spPr>
        <p:txBody>
          <a:bodyPr/>
          <a:lstStyle/>
          <a:p>
            <a:r>
              <a:rPr lang="en-US" dirty="0"/>
              <a:t>Your ability to communicate effectively will leave a lasting impact on your audience</a:t>
            </a:r>
          </a:p>
          <a:p>
            <a:endParaRPr lang="en-US" dirty="0"/>
          </a:p>
          <a:p>
            <a:r>
              <a:rPr lang="en-US" dirty="0"/>
              <a:t>Effectively communicating involves not only delivering a message but also resonating with the experiences, values, and emotions of those listening </a:t>
            </a:r>
          </a:p>
        </p:txBody>
      </p:sp>
      <p:pic>
        <p:nvPicPr>
          <p:cNvPr id="7" name="Picture Placeholder 6" descr="A person wearing glasses and a blue shirt">
            <a:extLst>
              <a:ext uri="{FF2B5EF4-FFF2-40B4-BE49-F238E27FC236}">
                <a16:creationId xmlns:a16="http://schemas.microsoft.com/office/drawing/2014/main" id="{C570EB79-053B-0283-9D2D-6266701EEDDD}"/>
              </a:ext>
            </a:extLst>
          </p:cNvPr>
          <p:cNvPicPr>
            <a:picLocks noGrp="1" noChangeAspect="1"/>
          </p:cNvPicPr>
          <p:nvPr>
            <p:ph type="pic" sz="quarter" idx="14"/>
          </p:nvPr>
        </p:nvPicPr>
        <p:blipFill rotWithShape="1">
          <a:blip r:embed="rId3">
            <a:duotone>
              <a:prstClr val="black"/>
              <a:schemeClr val="accent4">
                <a:tint val="45000"/>
                <a:satMod val="400000"/>
              </a:schemeClr>
            </a:duotone>
          </a:blip>
          <a:srcRect l="19088" r="19088"/>
          <a:stretch/>
        </p:blipFill>
        <p:spPr>
          <a:xfrm>
            <a:off x="8989454" y="3405189"/>
            <a:ext cx="3202546" cy="3452811"/>
          </a:xfrm>
        </p:spPr>
      </p:pic>
      <p:sp>
        <p:nvSpPr>
          <p:cNvPr id="2" name="Slide Number Placeholder 1">
            <a:extLst>
              <a:ext uri="{FF2B5EF4-FFF2-40B4-BE49-F238E27FC236}">
                <a16:creationId xmlns:a16="http://schemas.microsoft.com/office/drawing/2014/main" id="{AB69D854-FB65-0E93-CFE2-041F7C41DD24}"/>
              </a:ext>
            </a:extLst>
          </p:cNvPr>
          <p:cNvSpPr>
            <a:spLocks noGrp="1"/>
          </p:cNvSpPr>
          <p:nvPr>
            <p:ph type="sldNum" sz="quarter" idx="10"/>
          </p:nvPr>
        </p:nvSpPr>
        <p:spPr>
          <a:xfrm>
            <a:off x="10438475" y="457199"/>
            <a:ext cx="987552" cy="471489"/>
          </a:xfrm>
        </p:spPr>
        <p:txBody>
          <a:bodyPr/>
          <a:lstStyle/>
          <a:p>
            <a:fld id="{48F63A3B-78C7-47BE-AE5E-E10140E04643}" type="slidenum">
              <a:rPr lang="en-US" smtClean="0"/>
              <a:pPr/>
              <a:t>16</a:t>
            </a:fld>
            <a:endParaRPr lang="en-US" dirty="0"/>
          </a:p>
        </p:txBody>
      </p:sp>
      <p:pic>
        <p:nvPicPr>
          <p:cNvPr id="6" name="Picture 5">
            <a:extLst>
              <a:ext uri="{FF2B5EF4-FFF2-40B4-BE49-F238E27FC236}">
                <a16:creationId xmlns:a16="http://schemas.microsoft.com/office/drawing/2014/main" id="{B36E9403-E7D4-3D0F-F9E4-7353C2CEECA0}"/>
              </a:ext>
            </a:extLst>
          </p:cNvPr>
          <p:cNvPicPr>
            <a:picLocks noChangeAspect="1"/>
          </p:cNvPicPr>
          <p:nvPr/>
        </p:nvPicPr>
        <p:blipFill>
          <a:blip r:embed="rId4"/>
          <a:stretch>
            <a:fillRect/>
          </a:stretch>
        </p:blipFill>
        <p:spPr>
          <a:xfrm>
            <a:off x="0" y="400610"/>
            <a:ext cx="12192000" cy="6056779"/>
          </a:xfrm>
          <a:prstGeom prst="rect">
            <a:avLst/>
          </a:prstGeom>
        </p:spPr>
      </p:pic>
      <p:pic>
        <p:nvPicPr>
          <p:cNvPr id="9" name="Picture 8">
            <a:extLst>
              <a:ext uri="{FF2B5EF4-FFF2-40B4-BE49-F238E27FC236}">
                <a16:creationId xmlns:a16="http://schemas.microsoft.com/office/drawing/2014/main" id="{FD9DDE50-3B6A-C27E-1A5E-A0A777CC0D5E}"/>
              </a:ext>
            </a:extLst>
          </p:cNvPr>
          <p:cNvPicPr>
            <a:picLocks noChangeAspect="1"/>
          </p:cNvPicPr>
          <p:nvPr/>
        </p:nvPicPr>
        <p:blipFill>
          <a:blip r:embed="rId5"/>
          <a:stretch>
            <a:fillRect/>
          </a:stretch>
        </p:blipFill>
        <p:spPr>
          <a:xfrm>
            <a:off x="0" y="-180474"/>
            <a:ext cx="12192000" cy="7279106"/>
          </a:xfrm>
          <a:prstGeom prst="rect">
            <a:avLst/>
          </a:prstGeom>
        </p:spPr>
      </p:pic>
      <p:pic>
        <p:nvPicPr>
          <p:cNvPr id="11" name="Picture 10">
            <a:extLst>
              <a:ext uri="{FF2B5EF4-FFF2-40B4-BE49-F238E27FC236}">
                <a16:creationId xmlns:a16="http://schemas.microsoft.com/office/drawing/2014/main" id="{40700C0C-F650-66FE-DA33-CCFF0565B002}"/>
              </a:ext>
            </a:extLst>
          </p:cNvPr>
          <p:cNvPicPr>
            <a:picLocks noChangeAspect="1"/>
          </p:cNvPicPr>
          <p:nvPr/>
        </p:nvPicPr>
        <p:blipFill>
          <a:blip r:embed="rId6"/>
          <a:stretch>
            <a:fillRect/>
          </a:stretch>
        </p:blipFill>
        <p:spPr>
          <a:xfrm>
            <a:off x="10672050" y="-215320"/>
            <a:ext cx="1625266" cy="1529662"/>
          </a:xfrm>
          <a:prstGeom prst="ellipse">
            <a:avLst/>
          </a:prstGeom>
          <a:ln>
            <a:noFill/>
          </a:ln>
          <a:effectLst>
            <a:softEdge rad="112500"/>
          </a:effectLst>
        </p:spPr>
      </p:pic>
      <p:pic>
        <p:nvPicPr>
          <p:cNvPr id="13" name="Picture 12">
            <a:extLst>
              <a:ext uri="{FF2B5EF4-FFF2-40B4-BE49-F238E27FC236}">
                <a16:creationId xmlns:a16="http://schemas.microsoft.com/office/drawing/2014/main" id="{6CB5FDDE-2E10-F234-472D-65A43D4763BC}"/>
              </a:ext>
            </a:extLst>
          </p:cNvPr>
          <p:cNvPicPr>
            <a:picLocks noChangeAspect="1"/>
          </p:cNvPicPr>
          <p:nvPr/>
        </p:nvPicPr>
        <p:blipFill>
          <a:blip r:embed="rId7"/>
          <a:stretch>
            <a:fillRect/>
          </a:stretch>
        </p:blipFill>
        <p:spPr>
          <a:xfrm>
            <a:off x="0" y="-336884"/>
            <a:ext cx="12192000" cy="7470362"/>
          </a:xfrm>
          <a:prstGeom prst="rect">
            <a:avLst/>
          </a:prstGeom>
        </p:spPr>
      </p:pic>
      <p:pic>
        <p:nvPicPr>
          <p:cNvPr id="15" name="Picture 14">
            <a:extLst>
              <a:ext uri="{FF2B5EF4-FFF2-40B4-BE49-F238E27FC236}">
                <a16:creationId xmlns:a16="http://schemas.microsoft.com/office/drawing/2014/main" id="{8523A3E0-AC9D-151F-1895-08C3AD85388B}"/>
              </a:ext>
            </a:extLst>
          </p:cNvPr>
          <p:cNvPicPr>
            <a:picLocks noChangeAspect="1"/>
          </p:cNvPicPr>
          <p:nvPr/>
        </p:nvPicPr>
        <p:blipFill>
          <a:blip r:embed="rId6"/>
          <a:stretch>
            <a:fillRect/>
          </a:stretch>
        </p:blipFill>
        <p:spPr>
          <a:xfrm>
            <a:off x="10681553" y="-323860"/>
            <a:ext cx="1488947" cy="1401362"/>
          </a:xfrm>
          <a:prstGeom prst="ellipse">
            <a:avLst/>
          </a:prstGeom>
          <a:ln>
            <a:noFill/>
          </a:ln>
          <a:effectLst>
            <a:softEdge rad="112500"/>
          </a:effectLst>
        </p:spPr>
      </p:pic>
    </p:spTree>
    <p:extLst>
      <p:ext uri="{BB962C8B-B14F-4D97-AF65-F5344CB8AC3E}">
        <p14:creationId xmlns:p14="http://schemas.microsoft.com/office/powerpoint/2010/main" val="4072101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0A324-0737-F0DA-1F7D-10CBE06D7C3F}"/>
              </a:ext>
            </a:extLst>
          </p:cNvPr>
          <p:cNvSpPr>
            <a:spLocks noGrp="1"/>
          </p:cNvSpPr>
          <p:nvPr>
            <p:ph type="title"/>
          </p:nvPr>
        </p:nvSpPr>
        <p:spPr>
          <a:xfrm>
            <a:off x="914400" y="711201"/>
            <a:ext cx="10511627" cy="749300"/>
          </a:xfrm>
        </p:spPr>
        <p:txBody>
          <a:bodyPr/>
          <a:lstStyle/>
          <a:p>
            <a:r>
              <a:rPr lang="en-US" sz="4000" dirty="0"/>
              <a:t>Future scope and conclusion </a:t>
            </a:r>
          </a:p>
        </p:txBody>
      </p:sp>
      <p:graphicFrame>
        <p:nvGraphicFramePr>
          <p:cNvPr id="5" name="Content Placeholder 4">
            <a:extLst>
              <a:ext uri="{FF2B5EF4-FFF2-40B4-BE49-F238E27FC236}">
                <a16:creationId xmlns:a16="http://schemas.microsoft.com/office/drawing/2014/main" id="{AC0C7FF8-9CAF-6C67-C1E5-AF40401D0B3D}"/>
              </a:ext>
            </a:extLst>
          </p:cNvPr>
          <p:cNvGraphicFramePr>
            <a:graphicFrameLocks noGrp="1"/>
          </p:cNvGraphicFramePr>
          <p:nvPr>
            <p:ph sz="quarter" idx="4"/>
            <p:extLst>
              <p:ext uri="{D42A27DB-BD31-4B8C-83A1-F6EECF244321}">
                <p14:modId xmlns:p14="http://schemas.microsoft.com/office/powerpoint/2010/main" val="467909233"/>
              </p:ext>
            </p:extLst>
          </p:nvPr>
        </p:nvGraphicFramePr>
        <p:xfrm>
          <a:off x="914400" y="1943100"/>
          <a:ext cx="10510836" cy="4321524"/>
        </p:xfrm>
        <a:graphic>
          <a:graphicData uri="http://schemas.openxmlformats.org/drawingml/2006/table">
            <a:tbl>
              <a:tblPr firstRow="1" bandRow="1">
                <a:tableStyleId>{C083E6E3-FA7D-4D7B-A595-EF9225AFEA82}</a:tableStyleId>
              </a:tblPr>
              <a:tblGrid>
                <a:gridCol w="4080076">
                  <a:extLst>
                    <a:ext uri="{9D8B030D-6E8A-4147-A177-3AD203B41FA5}">
                      <a16:colId xmlns:a16="http://schemas.microsoft.com/office/drawing/2014/main" val="1764027237"/>
                    </a:ext>
                  </a:extLst>
                </a:gridCol>
                <a:gridCol w="4080076">
                  <a:extLst>
                    <a:ext uri="{9D8B030D-6E8A-4147-A177-3AD203B41FA5}">
                      <a16:colId xmlns:a16="http://schemas.microsoft.com/office/drawing/2014/main" val="778914542"/>
                    </a:ext>
                  </a:extLst>
                </a:gridCol>
                <a:gridCol w="1175342">
                  <a:extLst>
                    <a:ext uri="{9D8B030D-6E8A-4147-A177-3AD203B41FA5}">
                      <a16:colId xmlns:a16="http://schemas.microsoft.com/office/drawing/2014/main" val="4233386372"/>
                    </a:ext>
                  </a:extLst>
                </a:gridCol>
                <a:gridCol w="1175342">
                  <a:extLst>
                    <a:ext uri="{9D8B030D-6E8A-4147-A177-3AD203B41FA5}">
                      <a16:colId xmlns:a16="http://schemas.microsoft.com/office/drawing/2014/main" val="1626524931"/>
                    </a:ext>
                  </a:extLst>
                </a:gridCol>
              </a:tblGrid>
              <a:tr h="720254">
                <a:tc>
                  <a:txBody>
                    <a:bodyPr/>
                    <a:lstStyle/>
                    <a:p>
                      <a:r>
                        <a:rPr lang="en-US" dirty="0"/>
                        <a:t>Impact factor</a:t>
                      </a:r>
                    </a:p>
                  </a:txBody>
                  <a:tcPr anchor="ctr"/>
                </a:tc>
                <a:tc>
                  <a:txBody>
                    <a:bodyPr/>
                    <a:lstStyle/>
                    <a:p>
                      <a:r>
                        <a:rPr lang="en-US" dirty="0"/>
                        <a:t>Measurement</a:t>
                      </a:r>
                    </a:p>
                  </a:txBody>
                  <a:tcPr anchor="ctr"/>
                </a:tc>
                <a:tc>
                  <a:txBody>
                    <a:bodyPr/>
                    <a:lstStyle/>
                    <a:p>
                      <a:r>
                        <a:rPr lang="en-US" dirty="0"/>
                        <a:t>Target</a:t>
                      </a:r>
                    </a:p>
                  </a:txBody>
                  <a:tcPr anchor="ctr"/>
                </a:tc>
                <a:tc>
                  <a:txBody>
                    <a:bodyPr/>
                    <a:lstStyle/>
                    <a:p>
                      <a:r>
                        <a:rPr lang="en-US" dirty="0"/>
                        <a:t>Achieved</a:t>
                      </a:r>
                    </a:p>
                  </a:txBody>
                  <a:tcPr anchor="ctr"/>
                </a:tc>
                <a:extLst>
                  <a:ext uri="{0D108BD9-81ED-4DB2-BD59-A6C34878D82A}">
                    <a16:rowId xmlns:a16="http://schemas.microsoft.com/office/drawing/2014/main" val="2865033212"/>
                  </a:ext>
                </a:extLst>
              </a:tr>
              <a:tr h="720254">
                <a:tc>
                  <a:txBody>
                    <a:bodyPr/>
                    <a:lstStyle/>
                    <a:p>
                      <a:r>
                        <a:rPr lang="en-US" dirty="0"/>
                        <a:t>Audience interaction</a:t>
                      </a:r>
                    </a:p>
                  </a:txBody>
                  <a:tcPr anchor="ctr"/>
                </a:tc>
                <a:tc>
                  <a:txBody>
                    <a:bodyPr/>
                    <a:lstStyle/>
                    <a:p>
                      <a:r>
                        <a:rPr lang="en-US" dirty="0"/>
                        <a:t>Percentage (%)</a:t>
                      </a:r>
                    </a:p>
                  </a:txBody>
                  <a:tcPr anchor="ctr"/>
                </a:tc>
                <a:tc>
                  <a:txBody>
                    <a:bodyPr/>
                    <a:lstStyle/>
                    <a:p>
                      <a:r>
                        <a:rPr lang="en-US" dirty="0"/>
                        <a:t>85</a:t>
                      </a:r>
                    </a:p>
                  </a:txBody>
                  <a:tcPr anchor="ctr"/>
                </a:tc>
                <a:tc>
                  <a:txBody>
                    <a:bodyPr/>
                    <a:lstStyle/>
                    <a:p>
                      <a:r>
                        <a:rPr lang="en-US" dirty="0"/>
                        <a:t>88</a:t>
                      </a:r>
                    </a:p>
                  </a:txBody>
                  <a:tcPr anchor="ctr"/>
                </a:tc>
                <a:extLst>
                  <a:ext uri="{0D108BD9-81ED-4DB2-BD59-A6C34878D82A}">
                    <a16:rowId xmlns:a16="http://schemas.microsoft.com/office/drawing/2014/main" val="773796761"/>
                  </a:ext>
                </a:extLst>
              </a:tr>
              <a:tr h="720254">
                <a:tc>
                  <a:txBody>
                    <a:bodyPr/>
                    <a:lstStyle/>
                    <a:p>
                      <a:r>
                        <a:rPr lang="en-US" dirty="0"/>
                        <a:t>Knowledge retention</a:t>
                      </a:r>
                    </a:p>
                  </a:txBody>
                  <a:tcPr anchor="ctr"/>
                </a:tc>
                <a:tc>
                  <a:txBody>
                    <a:bodyPr/>
                    <a:lstStyle/>
                    <a:p>
                      <a:r>
                        <a:rPr lang="en-US" dirty="0"/>
                        <a:t>Percentage (%)</a:t>
                      </a:r>
                    </a:p>
                  </a:txBody>
                  <a:tcPr anchor="ctr"/>
                </a:tc>
                <a:tc>
                  <a:txBody>
                    <a:bodyPr/>
                    <a:lstStyle/>
                    <a:p>
                      <a:r>
                        <a:rPr lang="en-US" dirty="0"/>
                        <a:t>75</a:t>
                      </a:r>
                    </a:p>
                  </a:txBody>
                  <a:tcPr anchor="ctr"/>
                </a:tc>
                <a:tc>
                  <a:txBody>
                    <a:bodyPr/>
                    <a:lstStyle/>
                    <a:p>
                      <a:r>
                        <a:rPr lang="en-US" dirty="0"/>
                        <a:t>80</a:t>
                      </a:r>
                    </a:p>
                  </a:txBody>
                  <a:tcPr anchor="ctr"/>
                </a:tc>
                <a:extLst>
                  <a:ext uri="{0D108BD9-81ED-4DB2-BD59-A6C34878D82A}">
                    <a16:rowId xmlns:a16="http://schemas.microsoft.com/office/drawing/2014/main" val="1789202252"/>
                  </a:ext>
                </a:extLst>
              </a:tr>
              <a:tr h="720254">
                <a:tc>
                  <a:txBody>
                    <a:bodyPr/>
                    <a:lstStyle/>
                    <a:p>
                      <a:r>
                        <a:rPr lang="en-US" dirty="0"/>
                        <a:t>Post-presentation surveys</a:t>
                      </a:r>
                    </a:p>
                  </a:txBody>
                  <a:tcPr anchor="ctr"/>
                </a:tc>
                <a:tc>
                  <a:txBody>
                    <a:bodyPr/>
                    <a:lstStyle/>
                    <a:p>
                      <a:r>
                        <a:rPr lang="en-US" dirty="0"/>
                        <a:t>Average rating</a:t>
                      </a:r>
                    </a:p>
                  </a:txBody>
                  <a:tcPr anchor="ctr"/>
                </a:tc>
                <a:tc>
                  <a:txBody>
                    <a:bodyPr/>
                    <a:lstStyle/>
                    <a:p>
                      <a:r>
                        <a:rPr lang="en-US" dirty="0"/>
                        <a:t>4.2</a:t>
                      </a:r>
                    </a:p>
                  </a:txBody>
                  <a:tcPr anchor="ctr"/>
                </a:tc>
                <a:tc>
                  <a:txBody>
                    <a:bodyPr/>
                    <a:lstStyle/>
                    <a:p>
                      <a:r>
                        <a:rPr lang="en-US" dirty="0"/>
                        <a:t>4.5</a:t>
                      </a:r>
                    </a:p>
                  </a:txBody>
                  <a:tcPr anchor="ctr"/>
                </a:tc>
                <a:extLst>
                  <a:ext uri="{0D108BD9-81ED-4DB2-BD59-A6C34878D82A}">
                    <a16:rowId xmlns:a16="http://schemas.microsoft.com/office/drawing/2014/main" val="2325356481"/>
                  </a:ext>
                </a:extLst>
              </a:tr>
              <a:tr h="720254">
                <a:tc>
                  <a:txBody>
                    <a:bodyPr/>
                    <a:lstStyle/>
                    <a:p>
                      <a:r>
                        <a:rPr lang="en-US" dirty="0"/>
                        <a:t>Referral rate</a:t>
                      </a:r>
                    </a:p>
                  </a:txBody>
                  <a:tcPr anchor="ctr"/>
                </a:tc>
                <a:tc>
                  <a:txBody>
                    <a:bodyPr/>
                    <a:lstStyle/>
                    <a:p>
                      <a:r>
                        <a:rPr lang="en-US" dirty="0"/>
                        <a:t>Percentage (%)</a:t>
                      </a:r>
                    </a:p>
                  </a:txBody>
                  <a:tcPr anchor="ctr"/>
                </a:tc>
                <a:tc>
                  <a:txBody>
                    <a:bodyPr/>
                    <a:lstStyle/>
                    <a:p>
                      <a:r>
                        <a:rPr lang="en-US" dirty="0"/>
                        <a:t>10</a:t>
                      </a:r>
                    </a:p>
                  </a:txBody>
                  <a:tcPr anchor="ctr"/>
                </a:tc>
                <a:tc>
                  <a:txBody>
                    <a:bodyPr/>
                    <a:lstStyle/>
                    <a:p>
                      <a:r>
                        <a:rPr lang="en-US" dirty="0"/>
                        <a:t>12</a:t>
                      </a:r>
                    </a:p>
                  </a:txBody>
                  <a:tcPr anchor="ctr"/>
                </a:tc>
                <a:extLst>
                  <a:ext uri="{0D108BD9-81ED-4DB2-BD59-A6C34878D82A}">
                    <a16:rowId xmlns:a16="http://schemas.microsoft.com/office/drawing/2014/main" val="3322085491"/>
                  </a:ext>
                </a:extLst>
              </a:tr>
              <a:tr h="720254">
                <a:tc>
                  <a:txBody>
                    <a:bodyPr/>
                    <a:lstStyle/>
                    <a:p>
                      <a:r>
                        <a:rPr lang="en-US" dirty="0"/>
                        <a:t>Collaboration opportunities</a:t>
                      </a:r>
                    </a:p>
                  </a:txBody>
                  <a:tcPr anchor="ctr"/>
                </a:tc>
                <a:tc>
                  <a:txBody>
                    <a:bodyPr/>
                    <a:lstStyle/>
                    <a:p>
                      <a:r>
                        <a:rPr lang="en-US" dirty="0"/>
                        <a:t># of opportunities</a:t>
                      </a:r>
                    </a:p>
                  </a:txBody>
                  <a:tcPr anchor="ctr"/>
                </a:tc>
                <a:tc>
                  <a:txBody>
                    <a:bodyPr/>
                    <a:lstStyle/>
                    <a:p>
                      <a:r>
                        <a:rPr lang="en-US" dirty="0"/>
                        <a:t>8</a:t>
                      </a:r>
                    </a:p>
                  </a:txBody>
                  <a:tcPr anchor="ctr"/>
                </a:tc>
                <a:tc>
                  <a:txBody>
                    <a:bodyPr/>
                    <a:lstStyle/>
                    <a:p>
                      <a:r>
                        <a:rPr lang="en-US" dirty="0"/>
                        <a:t>10</a:t>
                      </a:r>
                    </a:p>
                  </a:txBody>
                  <a:tcPr anchor="ctr"/>
                </a:tc>
                <a:extLst>
                  <a:ext uri="{0D108BD9-81ED-4DB2-BD59-A6C34878D82A}">
                    <a16:rowId xmlns:a16="http://schemas.microsoft.com/office/drawing/2014/main" val="2682318458"/>
                  </a:ext>
                </a:extLst>
              </a:tr>
            </a:tbl>
          </a:graphicData>
        </a:graphic>
      </p:graphicFrame>
      <p:sp>
        <p:nvSpPr>
          <p:cNvPr id="4" name="Rectangle 3">
            <a:extLst>
              <a:ext uri="{FF2B5EF4-FFF2-40B4-BE49-F238E27FC236}">
                <a16:creationId xmlns:a16="http://schemas.microsoft.com/office/drawing/2014/main" id="{6DF45078-06DC-297C-D9F9-7456A2D87EDE}"/>
              </a:ext>
            </a:extLst>
          </p:cNvPr>
          <p:cNvSpPr/>
          <p:nvPr/>
        </p:nvSpPr>
        <p:spPr>
          <a:xfrm>
            <a:off x="442278" y="357188"/>
            <a:ext cx="11765280" cy="650081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sz="2400" b="1" dirty="0">
              <a:ln w="0"/>
              <a:solidFill>
                <a:schemeClr val="accent6">
                  <a:lumMod val="75000"/>
                </a:schemeClr>
              </a:solidFill>
              <a:effectLst>
                <a:outerShdw blurRad="38100" dist="25400" dir="5400000" algn="ctr" rotWithShape="0">
                  <a:srgbClr val="6E747A">
                    <a:alpha val="43000"/>
                  </a:srgbClr>
                </a:outerShdw>
              </a:effectLst>
            </a:endParaRPr>
          </a:p>
          <a:p>
            <a:pPr marL="342900" indent="-342900">
              <a:buFont typeface="Wingdings" panose="05000000000000000000" pitchFamily="2" charset="2"/>
              <a:buChar char="Ø"/>
            </a:pPr>
            <a:r>
              <a:rPr lang="en-US" sz="2400" b="1" dirty="0">
                <a:ln w="0"/>
                <a:solidFill>
                  <a:schemeClr val="accent6">
                    <a:lumMod val="75000"/>
                  </a:schemeClr>
                </a:solidFill>
                <a:effectLst>
                  <a:outerShdw blurRad="38100" dist="25400" dir="5400000" algn="ctr" rotWithShape="0">
                    <a:srgbClr val="6E747A">
                      <a:alpha val="43000"/>
                    </a:srgbClr>
                  </a:outerShdw>
                </a:effectLst>
              </a:rPr>
              <a:t>In conclusion, while a multiple diseases prediction system offers significant potential to revolutionize healthcare by enabling early diagnosis and personalized treatment, it must be continuously refined and validated to ensure it provides reliable, unbiased, and interpretable predictions.</a:t>
            </a:r>
            <a:endParaRPr lang="en-IN" sz="2400" b="1" dirty="0">
              <a:ln w="0"/>
              <a:solidFill>
                <a:schemeClr val="accent6">
                  <a:lumMod val="75000"/>
                </a:schemeClr>
              </a:solidFill>
              <a:effectLst>
                <a:outerShdw blurRad="38100" dist="25400" dir="5400000" algn="ctr" rotWithShape="0">
                  <a:srgbClr val="6E747A">
                    <a:alpha val="43000"/>
                  </a:srgbClr>
                </a:outerShdw>
              </a:effectLst>
            </a:endParaRPr>
          </a:p>
          <a:p>
            <a:pPr lvl="7"/>
            <a:r>
              <a:rPr lang="en-IN" sz="4800" b="1" dirty="0">
                <a:ln w="0"/>
                <a:solidFill>
                  <a:schemeClr val="accent1">
                    <a:lumMod val="50000"/>
                  </a:schemeClr>
                </a:solidFill>
                <a:effectLst>
                  <a:outerShdw blurRad="38100" dist="25400" dir="5400000" algn="ctr" rotWithShape="0">
                    <a:srgbClr val="6E747A">
                      <a:alpha val="43000"/>
                    </a:srgbClr>
                  </a:outerShdw>
                </a:effectLst>
                <a:latin typeface="Algerian" panose="04020705040A02060702" pitchFamily="82" charset="0"/>
              </a:rPr>
              <a:t>    </a:t>
            </a:r>
          </a:p>
          <a:p>
            <a:pPr lvl="7"/>
            <a:r>
              <a:rPr lang="en-IN" sz="4800" b="1" dirty="0">
                <a:ln w="0"/>
                <a:solidFill>
                  <a:schemeClr val="accent1">
                    <a:lumMod val="50000"/>
                  </a:schemeClr>
                </a:solidFill>
                <a:effectLst>
                  <a:outerShdw blurRad="38100" dist="25400" dir="5400000" algn="ctr" rotWithShape="0">
                    <a:srgbClr val="6E747A">
                      <a:alpha val="43000"/>
                    </a:srgbClr>
                  </a:outerShdw>
                </a:effectLst>
                <a:latin typeface="Algerian" panose="04020705040A02060702" pitchFamily="82" charset="0"/>
              </a:rPr>
              <a:t>          </a:t>
            </a:r>
            <a:endParaRPr lang="en-IN" sz="2400" b="1" dirty="0">
              <a:ln w="0"/>
              <a:solidFill>
                <a:srgbClr val="002060"/>
              </a:solidFill>
              <a:effectLst>
                <a:outerShdw blurRad="38100" dist="25400" dir="5400000" algn="ctr" rotWithShape="0">
                  <a:srgbClr val="6E747A">
                    <a:alpha val="43000"/>
                  </a:srgbClr>
                </a:outerShdw>
              </a:effectLst>
              <a:latin typeface="Algerian" panose="04020705040A02060702" pitchFamily="82" charset="0"/>
            </a:endParaRPr>
          </a:p>
        </p:txBody>
      </p:sp>
      <p:pic>
        <p:nvPicPr>
          <p:cNvPr id="12" name="Picture 11">
            <a:extLst>
              <a:ext uri="{FF2B5EF4-FFF2-40B4-BE49-F238E27FC236}">
                <a16:creationId xmlns:a16="http://schemas.microsoft.com/office/drawing/2014/main" id="{E3E77E23-60F5-D157-DD5A-8865DA02C367}"/>
              </a:ext>
            </a:extLst>
          </p:cNvPr>
          <p:cNvPicPr>
            <a:picLocks noChangeAspect="1"/>
          </p:cNvPicPr>
          <p:nvPr/>
        </p:nvPicPr>
        <p:blipFill>
          <a:blip r:embed="rId3"/>
          <a:stretch>
            <a:fillRect/>
          </a:stretch>
        </p:blipFill>
        <p:spPr>
          <a:xfrm>
            <a:off x="5814696" y="4103862"/>
            <a:ext cx="6392862" cy="2754138"/>
          </a:xfrm>
          <a:prstGeom prst="rect">
            <a:avLst/>
          </a:prstGeom>
        </p:spPr>
        <p:style>
          <a:lnRef idx="3">
            <a:schemeClr val="lt1"/>
          </a:lnRef>
          <a:fillRef idx="1">
            <a:schemeClr val="accent6"/>
          </a:fillRef>
          <a:effectRef idx="1">
            <a:schemeClr val="accent6"/>
          </a:effectRef>
          <a:fontRef idx="minor">
            <a:schemeClr val="lt1"/>
          </a:fontRef>
        </p:style>
      </p:pic>
      <p:sp>
        <p:nvSpPr>
          <p:cNvPr id="3" name="Rectangle: Rounded Corners 2">
            <a:extLst>
              <a:ext uri="{FF2B5EF4-FFF2-40B4-BE49-F238E27FC236}">
                <a16:creationId xmlns:a16="http://schemas.microsoft.com/office/drawing/2014/main" id="{7B72A90C-82B8-0488-CC33-E5119CAF9727}"/>
              </a:ext>
            </a:extLst>
          </p:cNvPr>
          <p:cNvSpPr/>
          <p:nvPr/>
        </p:nvSpPr>
        <p:spPr>
          <a:xfrm>
            <a:off x="2744148" y="311855"/>
            <a:ext cx="5752152" cy="1148646"/>
          </a:xfrm>
          <a:prstGeom prst="round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nSpc>
                <a:spcPct val="150000"/>
              </a:lnSpc>
            </a:pPr>
            <a:r>
              <a:rPr lang="en-IN" sz="6600" b="1" dirty="0">
                <a:ln w="0"/>
                <a:solidFill>
                  <a:schemeClr val="accent1">
                    <a:lumMod val="50000"/>
                  </a:schemeClr>
                </a:solidFill>
                <a:effectLst>
                  <a:outerShdw blurRad="38100" dist="25400" dir="5400000" algn="ctr" rotWithShape="0">
                    <a:srgbClr val="6E747A">
                      <a:alpha val="43000"/>
                    </a:srgbClr>
                  </a:outerShdw>
                </a:effectLst>
                <a:latin typeface="Algerian" panose="04020705040A02060702" pitchFamily="82" charset="0"/>
              </a:rPr>
              <a:t> </a:t>
            </a:r>
            <a:r>
              <a:rPr lang="en-IN" sz="6600" i="1" dirty="0" err="1">
                <a:ln w="0"/>
                <a:solidFill>
                  <a:schemeClr val="accent1">
                    <a:lumMod val="50000"/>
                  </a:schemeClr>
                </a:solidFill>
                <a:effectLst>
                  <a:outerShdw blurRad="38100" dist="25400" dir="5400000" algn="ctr" rotWithShape="0">
                    <a:srgbClr val="6E747A">
                      <a:alpha val="43000"/>
                    </a:srgbClr>
                  </a:outerShdw>
                </a:effectLst>
                <a:latin typeface="Algerian" panose="04020705040A02060702" pitchFamily="82" charset="0"/>
              </a:rPr>
              <a:t>conclusioN</a:t>
            </a:r>
            <a:endParaRPr lang="en-US" sz="3600" i="1" dirty="0">
              <a:ln w="0"/>
              <a:solidFill>
                <a:schemeClr val="accent6">
                  <a:lumMod val="75000"/>
                </a:schemeClr>
              </a:solidFill>
              <a:effectLst>
                <a:outerShdw blurRad="38100" dist="25400" dir="5400000" algn="ctr" rotWithShape="0">
                  <a:srgbClr val="6E747A">
                    <a:alpha val="43000"/>
                  </a:srgbClr>
                </a:outerShdw>
              </a:effectLst>
              <a:latin typeface="Algerian" panose="04020705040A02060702" pitchFamily="82" charset="0"/>
            </a:endParaRPr>
          </a:p>
        </p:txBody>
      </p:sp>
      <p:pic>
        <p:nvPicPr>
          <p:cNvPr id="7" name="Picture 6">
            <a:extLst>
              <a:ext uri="{FF2B5EF4-FFF2-40B4-BE49-F238E27FC236}">
                <a16:creationId xmlns:a16="http://schemas.microsoft.com/office/drawing/2014/main" id="{1E28E1E1-D00C-E707-ACA9-0D6C322C9F53}"/>
              </a:ext>
            </a:extLst>
          </p:cNvPr>
          <p:cNvPicPr>
            <a:picLocks noChangeAspect="1"/>
          </p:cNvPicPr>
          <p:nvPr/>
        </p:nvPicPr>
        <p:blipFill>
          <a:blip r:embed="rId4"/>
          <a:stretch>
            <a:fillRect/>
          </a:stretch>
        </p:blipFill>
        <p:spPr>
          <a:xfrm>
            <a:off x="10398756" y="-126999"/>
            <a:ext cx="1943100" cy="1828800"/>
          </a:xfrm>
          <a:prstGeom prst="ellipse">
            <a:avLst/>
          </a:prstGeom>
          <a:ln>
            <a:noFill/>
          </a:ln>
          <a:effectLst>
            <a:softEdge rad="112500"/>
          </a:effectLst>
        </p:spPr>
      </p:pic>
    </p:spTree>
    <p:extLst>
      <p:ext uri="{BB962C8B-B14F-4D97-AF65-F5344CB8AC3E}">
        <p14:creationId xmlns:p14="http://schemas.microsoft.com/office/powerpoint/2010/main" val="1686213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22C5-0C9E-B582-A8FE-B45E70A01E7F}"/>
              </a:ext>
            </a:extLst>
          </p:cNvPr>
          <p:cNvSpPr>
            <a:spLocks noGrp="1"/>
          </p:cNvSpPr>
          <p:nvPr>
            <p:ph type="ctrTitle"/>
          </p:nvPr>
        </p:nvSpPr>
        <p:spPr>
          <a:xfrm>
            <a:off x="138550" y="849782"/>
            <a:ext cx="5613399" cy="4192118"/>
          </a:xfrm>
        </p:spPr>
        <p:txBody>
          <a:bodyPr/>
          <a:lstStyle/>
          <a:p>
            <a:r>
              <a:rPr lang="en-US" sz="11500" i="1" dirty="0">
                <a:effectLst>
                  <a:outerShdw blurRad="38100" dist="38100" dir="2700000" algn="tl">
                    <a:srgbClr val="000000">
                      <a:alpha val="43137"/>
                    </a:srgbClr>
                  </a:outerShdw>
                </a:effectLst>
                <a:latin typeface="Algerian" panose="04020705040A02060702" pitchFamily="82" charset="0"/>
              </a:rPr>
              <a:t>Thank </a:t>
            </a:r>
            <a:br>
              <a:rPr lang="en-US" sz="11500" i="1" dirty="0">
                <a:effectLst>
                  <a:outerShdw blurRad="38100" dist="38100" dir="2700000" algn="tl">
                    <a:srgbClr val="000000">
                      <a:alpha val="43137"/>
                    </a:srgbClr>
                  </a:outerShdw>
                </a:effectLst>
                <a:latin typeface="Algerian" panose="04020705040A02060702" pitchFamily="82" charset="0"/>
              </a:rPr>
            </a:br>
            <a:r>
              <a:rPr lang="en-US" sz="11500" i="1" dirty="0">
                <a:effectLst>
                  <a:outerShdw blurRad="38100" dist="38100" dir="2700000" algn="tl">
                    <a:srgbClr val="000000">
                      <a:alpha val="43137"/>
                    </a:srgbClr>
                  </a:outerShdw>
                </a:effectLst>
                <a:latin typeface="Algerian" panose="04020705040A02060702" pitchFamily="82" charset="0"/>
              </a:rPr>
              <a:t>you</a:t>
            </a:r>
          </a:p>
        </p:txBody>
      </p:sp>
      <p:sp>
        <p:nvSpPr>
          <p:cNvPr id="3" name="Subtitle 2">
            <a:extLst>
              <a:ext uri="{FF2B5EF4-FFF2-40B4-BE49-F238E27FC236}">
                <a16:creationId xmlns:a16="http://schemas.microsoft.com/office/drawing/2014/main" id="{D8B5CEF2-E667-BBB5-2EA6-C06F93B6DE12}"/>
              </a:ext>
            </a:extLst>
          </p:cNvPr>
          <p:cNvSpPr>
            <a:spLocks noGrp="1"/>
          </p:cNvSpPr>
          <p:nvPr>
            <p:ph type="subTitle" idx="1"/>
          </p:nvPr>
        </p:nvSpPr>
        <p:spPr>
          <a:xfrm rot="6243090" flipH="1" flipV="1">
            <a:off x="7663772" y="2575588"/>
            <a:ext cx="467993" cy="305167"/>
          </a:xfrm>
        </p:spPr>
        <p:txBody>
          <a:bodyPr>
            <a:noAutofit/>
          </a:bodyPr>
          <a:lstStyle/>
          <a:p>
            <a:endParaRPr lang="en-US" dirty="0">
              <a:solidFill>
                <a:schemeClr val="accent1"/>
              </a:solidFill>
            </a:endParaRPr>
          </a:p>
        </p:txBody>
      </p:sp>
      <p:pic>
        <p:nvPicPr>
          <p:cNvPr id="5" name="Picture 4">
            <a:extLst>
              <a:ext uri="{FF2B5EF4-FFF2-40B4-BE49-F238E27FC236}">
                <a16:creationId xmlns:a16="http://schemas.microsoft.com/office/drawing/2014/main" id="{7975A43B-BC69-FBD1-3BCF-3BC846A82374}"/>
              </a:ext>
            </a:extLst>
          </p:cNvPr>
          <p:cNvPicPr>
            <a:picLocks noChangeAspect="1"/>
          </p:cNvPicPr>
          <p:nvPr/>
        </p:nvPicPr>
        <p:blipFill>
          <a:blip r:embed="rId3"/>
          <a:stretch>
            <a:fillRect/>
          </a:stretch>
        </p:blipFill>
        <p:spPr>
          <a:xfrm>
            <a:off x="5751949" y="896154"/>
            <a:ext cx="4701301" cy="41921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7317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4B1C-2B63-B1AC-D7AB-438B5A1F349B}"/>
              </a:ext>
            </a:extLst>
          </p:cNvPr>
          <p:cNvSpPr>
            <a:spLocks noGrp="1"/>
          </p:cNvSpPr>
          <p:nvPr>
            <p:ph type="title"/>
          </p:nvPr>
        </p:nvSpPr>
        <p:spPr>
          <a:xfrm>
            <a:off x="1185672" y="5618480"/>
            <a:ext cx="8689848" cy="1148697"/>
          </a:xfrm>
        </p:spPr>
        <p:txBody>
          <a:bodyPr/>
          <a:lstStyle/>
          <a:p>
            <a:r>
              <a:rPr lang="en-US" sz="2800" i="1" dirty="0"/>
              <a:t>A COMPANY FOUNDED BY TECHNOCRATS FROM IIT KANPUR &amp; IET LUCKNOW</a:t>
            </a:r>
            <a:endParaRPr lang="en-IN" sz="2800" i="1" dirty="0"/>
          </a:p>
        </p:txBody>
      </p:sp>
      <p:sp>
        <p:nvSpPr>
          <p:cNvPr id="3" name="Slide Number Placeholder 2">
            <a:extLst>
              <a:ext uri="{FF2B5EF4-FFF2-40B4-BE49-F238E27FC236}">
                <a16:creationId xmlns:a16="http://schemas.microsoft.com/office/drawing/2014/main" id="{D714975D-F3B5-373E-D867-0BAFE5506EA0}"/>
              </a:ext>
            </a:extLst>
          </p:cNvPr>
          <p:cNvSpPr>
            <a:spLocks noGrp="1"/>
          </p:cNvSpPr>
          <p:nvPr>
            <p:ph type="sldNum" sz="quarter" idx="12"/>
          </p:nvPr>
        </p:nvSpPr>
        <p:spPr/>
        <p:txBody>
          <a:bodyPr/>
          <a:lstStyle/>
          <a:p>
            <a:fld id="{48F63A3B-78C7-47BE-AE5E-E10140E04643}" type="slidenum">
              <a:rPr lang="en-US" smtClean="0"/>
              <a:pPr/>
              <a:t>2</a:t>
            </a:fld>
            <a:endParaRPr lang="en-US" dirty="0"/>
          </a:p>
        </p:txBody>
      </p:sp>
      <p:sp>
        <p:nvSpPr>
          <p:cNvPr id="4" name="Arrow: Right 3">
            <a:extLst>
              <a:ext uri="{FF2B5EF4-FFF2-40B4-BE49-F238E27FC236}">
                <a16:creationId xmlns:a16="http://schemas.microsoft.com/office/drawing/2014/main" id="{83B4727B-D189-EE51-A150-8FF52F567144}"/>
              </a:ext>
            </a:extLst>
          </p:cNvPr>
          <p:cNvSpPr/>
          <p:nvPr/>
        </p:nvSpPr>
        <p:spPr>
          <a:xfrm>
            <a:off x="0" y="0"/>
            <a:ext cx="6096000" cy="1574800"/>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4000" dirty="0">
                <a:latin typeface="Arial Rounded MT Bold" panose="020F0704030504030204" pitchFamily="34" charset="0"/>
              </a:rPr>
              <a:t>Company Introduction</a:t>
            </a:r>
            <a:endParaRPr lang="en-IN" sz="4000" dirty="0">
              <a:latin typeface="Arial Rounded MT Bold" panose="020F0704030504030204" pitchFamily="34" charset="0"/>
            </a:endParaRPr>
          </a:p>
        </p:txBody>
      </p:sp>
      <p:sp>
        <p:nvSpPr>
          <p:cNvPr id="5" name="Rectangle 4">
            <a:extLst>
              <a:ext uri="{FF2B5EF4-FFF2-40B4-BE49-F238E27FC236}">
                <a16:creationId xmlns:a16="http://schemas.microsoft.com/office/drawing/2014/main" id="{E929B92E-F7E0-14B5-2D47-75DCE0859586}"/>
              </a:ext>
            </a:extLst>
          </p:cNvPr>
          <p:cNvSpPr/>
          <p:nvPr/>
        </p:nvSpPr>
        <p:spPr>
          <a:xfrm>
            <a:off x="0" y="1625600"/>
            <a:ext cx="12192000" cy="394208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dirty="0"/>
          </a:p>
        </p:txBody>
      </p:sp>
      <p:sp>
        <p:nvSpPr>
          <p:cNvPr id="6" name="TextBox 5">
            <a:extLst>
              <a:ext uri="{FF2B5EF4-FFF2-40B4-BE49-F238E27FC236}">
                <a16:creationId xmlns:a16="http://schemas.microsoft.com/office/drawing/2014/main" id="{65676B58-21D1-678C-BD6B-5C3B3C3F7FEF}"/>
              </a:ext>
            </a:extLst>
          </p:cNvPr>
          <p:cNvSpPr txBox="1"/>
          <p:nvPr/>
        </p:nvSpPr>
        <p:spPr>
          <a:xfrm>
            <a:off x="4765040" y="2413337"/>
            <a:ext cx="6756400" cy="1015663"/>
          </a:xfrm>
          <a:prstGeom prst="rect">
            <a:avLst/>
          </a:prstGeom>
          <a:noFill/>
        </p:spPr>
        <p:txBody>
          <a:bodyPr wrap="square" rtlCol="0">
            <a:spAutoFit/>
          </a:bodyPr>
          <a:lstStyle/>
          <a:p>
            <a:r>
              <a:rPr lang="en-US" sz="6000" b="1" dirty="0">
                <a:latin typeface="Arial Rounded MT Bold" panose="020F0704030504030204" pitchFamily="34" charset="0"/>
              </a:rPr>
              <a:t>SOFTPRO INDIA </a:t>
            </a:r>
            <a:endParaRPr lang="en-IN" sz="6000" b="1" dirty="0">
              <a:latin typeface="Arial Rounded MT Bold" panose="020F0704030504030204" pitchFamily="34" charset="0"/>
            </a:endParaRPr>
          </a:p>
        </p:txBody>
      </p:sp>
      <p:sp>
        <p:nvSpPr>
          <p:cNvPr id="7" name="TextBox 6">
            <a:extLst>
              <a:ext uri="{FF2B5EF4-FFF2-40B4-BE49-F238E27FC236}">
                <a16:creationId xmlns:a16="http://schemas.microsoft.com/office/drawing/2014/main" id="{28C2A36F-C8F5-9DC7-C41F-F03F2B7ACF18}"/>
              </a:ext>
            </a:extLst>
          </p:cNvPr>
          <p:cNvSpPr txBox="1"/>
          <p:nvPr/>
        </p:nvSpPr>
        <p:spPr>
          <a:xfrm>
            <a:off x="5039360" y="3586480"/>
            <a:ext cx="5963420" cy="1082476"/>
          </a:xfrm>
          <a:prstGeom prst="rect">
            <a:avLst/>
          </a:prstGeom>
          <a:noFill/>
        </p:spPr>
        <p:txBody>
          <a:bodyPr wrap="square" rtlCol="0">
            <a:spAutoFit/>
          </a:bodyPr>
          <a:lstStyle/>
          <a:p>
            <a:pPr algn="l">
              <a:lnSpc>
                <a:spcPts val="4079"/>
              </a:lnSpc>
            </a:pPr>
            <a:r>
              <a:rPr lang="en-US" sz="2400" dirty="0">
                <a:solidFill>
                  <a:srgbClr val="000000"/>
                </a:solidFill>
                <a:latin typeface="Arial"/>
                <a:ea typeface="Arial"/>
                <a:cs typeface="Arial"/>
                <a:sym typeface="Arial"/>
              </a:rPr>
              <a:t>Computer Technologies (P) Limited</a:t>
            </a:r>
          </a:p>
          <a:p>
            <a:pPr algn="l">
              <a:lnSpc>
                <a:spcPts val="4079"/>
              </a:lnSpc>
            </a:pPr>
            <a:r>
              <a:rPr lang="en-US" sz="2400" dirty="0">
                <a:solidFill>
                  <a:srgbClr val="000000"/>
                </a:solidFill>
                <a:latin typeface="Arial"/>
                <a:ea typeface="Arial"/>
                <a:cs typeface="Arial"/>
                <a:sym typeface="Arial"/>
              </a:rPr>
              <a:t>Bridging The Technology G</a:t>
            </a:r>
            <a:r>
              <a:rPr lang="en-US" sz="2400" dirty="0">
                <a:solidFill>
                  <a:srgbClr val="000000"/>
                </a:solidFill>
                <a:latin typeface="Arial Italics"/>
                <a:ea typeface="Arial Italics"/>
                <a:cs typeface="Arial Italics"/>
                <a:sym typeface="Arial Italics"/>
              </a:rPr>
              <a:t>A</a:t>
            </a:r>
            <a:r>
              <a:rPr lang="en-US" sz="2400" dirty="0">
                <a:solidFill>
                  <a:srgbClr val="000000"/>
                </a:solidFill>
                <a:latin typeface="Arial"/>
                <a:ea typeface="Arial"/>
                <a:cs typeface="Arial"/>
                <a:sym typeface="Arial"/>
              </a:rPr>
              <a:t>P</a:t>
            </a:r>
          </a:p>
        </p:txBody>
      </p:sp>
      <p:pic>
        <p:nvPicPr>
          <p:cNvPr id="9" name="Picture 8">
            <a:extLst>
              <a:ext uri="{FF2B5EF4-FFF2-40B4-BE49-F238E27FC236}">
                <a16:creationId xmlns:a16="http://schemas.microsoft.com/office/drawing/2014/main" id="{5886EEA7-0723-AD95-B98C-86CAC21E18ED}"/>
              </a:ext>
            </a:extLst>
          </p:cNvPr>
          <p:cNvPicPr>
            <a:picLocks noChangeAspect="1"/>
          </p:cNvPicPr>
          <p:nvPr/>
        </p:nvPicPr>
        <p:blipFill>
          <a:blip r:embed="rId2"/>
          <a:stretch>
            <a:fillRect/>
          </a:stretch>
        </p:blipFill>
        <p:spPr>
          <a:xfrm>
            <a:off x="1185672" y="1920676"/>
            <a:ext cx="3457448" cy="3311724"/>
          </a:xfrm>
          <a:prstGeom prst="ellipse">
            <a:avLst/>
          </a:prstGeom>
          <a:ln>
            <a:noFill/>
          </a:ln>
          <a:effectLst>
            <a:softEdge rad="112500"/>
          </a:effectLst>
        </p:spPr>
      </p:pic>
      <p:pic>
        <p:nvPicPr>
          <p:cNvPr id="11" name="Picture 10">
            <a:extLst>
              <a:ext uri="{FF2B5EF4-FFF2-40B4-BE49-F238E27FC236}">
                <a16:creationId xmlns:a16="http://schemas.microsoft.com/office/drawing/2014/main" id="{63C43062-C888-1B6B-B0D6-56FC850F80EE}"/>
              </a:ext>
            </a:extLst>
          </p:cNvPr>
          <p:cNvPicPr>
            <a:picLocks noChangeAspect="1"/>
          </p:cNvPicPr>
          <p:nvPr/>
        </p:nvPicPr>
        <p:blipFill>
          <a:blip r:embed="rId2"/>
          <a:stretch>
            <a:fillRect/>
          </a:stretch>
        </p:blipFill>
        <p:spPr>
          <a:xfrm>
            <a:off x="10438474" y="-25063"/>
            <a:ext cx="1753525" cy="1650376"/>
          </a:xfrm>
          <a:prstGeom prst="ellipse">
            <a:avLst/>
          </a:prstGeom>
          <a:ln>
            <a:noFill/>
          </a:ln>
          <a:effectLst>
            <a:softEdge rad="112500"/>
          </a:effectLst>
        </p:spPr>
      </p:pic>
    </p:spTree>
    <p:extLst>
      <p:ext uri="{BB962C8B-B14F-4D97-AF65-F5344CB8AC3E}">
        <p14:creationId xmlns:p14="http://schemas.microsoft.com/office/powerpoint/2010/main" val="2935548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5C639-65DA-91E8-2BBF-F6C7B40BFF89}"/>
              </a:ext>
            </a:extLst>
          </p:cNvPr>
          <p:cNvSpPr>
            <a:spLocks noGrp="1"/>
          </p:cNvSpPr>
          <p:nvPr>
            <p:ph type="title"/>
          </p:nvPr>
        </p:nvSpPr>
        <p:spPr>
          <a:xfrm>
            <a:off x="0" y="71119"/>
            <a:ext cx="11226800" cy="772160"/>
          </a:xfr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a:lstStyle/>
          <a:p>
            <a:r>
              <a:rPr lang="en-US" b="0" dirty="0">
                <a:latin typeface="Algerian" panose="04020705040A02060702" pitchFamily="82" charset="0"/>
              </a:rPr>
              <a:t>SOFTPRO  infographic</a:t>
            </a:r>
            <a:endParaRPr lang="en-IN" b="0" dirty="0">
              <a:latin typeface="Algerian" panose="04020705040A02060702" pitchFamily="82" charset="0"/>
            </a:endParaRPr>
          </a:p>
        </p:txBody>
      </p:sp>
      <p:sp>
        <p:nvSpPr>
          <p:cNvPr id="6" name="Rectangle 5">
            <a:extLst>
              <a:ext uri="{FF2B5EF4-FFF2-40B4-BE49-F238E27FC236}">
                <a16:creationId xmlns:a16="http://schemas.microsoft.com/office/drawing/2014/main" id="{610E4C86-CFE2-3ECB-4DE8-5D4FC6FBC45D}"/>
              </a:ext>
            </a:extLst>
          </p:cNvPr>
          <p:cNvSpPr/>
          <p:nvPr/>
        </p:nvSpPr>
        <p:spPr>
          <a:xfrm>
            <a:off x="0" y="955040"/>
            <a:ext cx="12192000" cy="511048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24D4A96B-42B2-64AF-3022-5DE7CDF9334F}"/>
              </a:ext>
            </a:extLst>
          </p:cNvPr>
          <p:cNvSpPr>
            <a:spLocks noGrp="1"/>
          </p:cNvSpPr>
          <p:nvPr>
            <p:ph type="sldNum" sz="quarter" idx="12"/>
          </p:nvPr>
        </p:nvSpPr>
        <p:spPr/>
        <p:txBody>
          <a:bodyPr/>
          <a:lstStyle/>
          <a:p>
            <a:fld id="{48F63A3B-78C7-47BE-AE5E-E10140E04643}" type="slidenum">
              <a:rPr lang="en-US" smtClean="0"/>
              <a:pPr/>
              <a:t>3</a:t>
            </a:fld>
            <a:endParaRPr lang="en-US" dirty="0"/>
          </a:p>
        </p:txBody>
      </p:sp>
      <p:pic>
        <p:nvPicPr>
          <p:cNvPr id="8" name="Picture 7">
            <a:extLst>
              <a:ext uri="{FF2B5EF4-FFF2-40B4-BE49-F238E27FC236}">
                <a16:creationId xmlns:a16="http://schemas.microsoft.com/office/drawing/2014/main" id="{695444BE-4659-AAE0-E424-5BC919C8954F}"/>
              </a:ext>
            </a:extLst>
          </p:cNvPr>
          <p:cNvPicPr>
            <a:picLocks noChangeAspect="1"/>
          </p:cNvPicPr>
          <p:nvPr/>
        </p:nvPicPr>
        <p:blipFill>
          <a:blip r:embed="rId2"/>
          <a:stretch>
            <a:fillRect/>
          </a:stretch>
        </p:blipFill>
        <p:spPr>
          <a:xfrm>
            <a:off x="477520" y="1229359"/>
            <a:ext cx="11060041" cy="4409442"/>
          </a:xfrm>
          <a:prstGeom prst="rect">
            <a:avLst/>
          </a:prstGeom>
        </p:spPr>
      </p:pic>
      <p:pic>
        <p:nvPicPr>
          <p:cNvPr id="10" name="Picture 9">
            <a:extLst>
              <a:ext uri="{FF2B5EF4-FFF2-40B4-BE49-F238E27FC236}">
                <a16:creationId xmlns:a16="http://schemas.microsoft.com/office/drawing/2014/main" id="{D8C3CE65-8BE8-1AE9-9266-D11F67233B4B}"/>
              </a:ext>
            </a:extLst>
          </p:cNvPr>
          <p:cNvPicPr>
            <a:picLocks noChangeAspect="1"/>
          </p:cNvPicPr>
          <p:nvPr/>
        </p:nvPicPr>
        <p:blipFill>
          <a:blip r:embed="rId3"/>
          <a:stretch>
            <a:fillRect/>
          </a:stretch>
        </p:blipFill>
        <p:spPr>
          <a:xfrm>
            <a:off x="10783765" y="-145496"/>
            <a:ext cx="1540510" cy="1449892"/>
          </a:xfrm>
          <a:prstGeom prst="ellipse">
            <a:avLst/>
          </a:prstGeom>
          <a:ln>
            <a:noFill/>
          </a:ln>
          <a:effectLst>
            <a:softEdge rad="112500"/>
          </a:effectLst>
        </p:spPr>
      </p:pic>
      <p:sp>
        <p:nvSpPr>
          <p:cNvPr id="11" name="Rectangle 10">
            <a:extLst>
              <a:ext uri="{FF2B5EF4-FFF2-40B4-BE49-F238E27FC236}">
                <a16:creationId xmlns:a16="http://schemas.microsoft.com/office/drawing/2014/main" id="{687961CB-93D7-D8FC-F39F-4FBB47B93111}"/>
              </a:ext>
            </a:extLst>
          </p:cNvPr>
          <p:cNvSpPr/>
          <p:nvPr/>
        </p:nvSpPr>
        <p:spPr>
          <a:xfrm>
            <a:off x="0" y="6065520"/>
            <a:ext cx="12192000" cy="79248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9850B870-D454-9387-3A0D-81C141FFF0B4}"/>
              </a:ext>
            </a:extLst>
          </p:cNvPr>
          <p:cNvSpPr txBox="1"/>
          <p:nvPr/>
        </p:nvSpPr>
        <p:spPr>
          <a:xfrm>
            <a:off x="3098800" y="6196939"/>
            <a:ext cx="5689600" cy="738664"/>
          </a:xfrm>
          <a:prstGeom prst="rect">
            <a:avLst/>
          </a:prstGeom>
          <a:noFill/>
        </p:spPr>
        <p:txBody>
          <a:bodyPr wrap="square" rtlCol="0">
            <a:spAutoFit/>
          </a:bodyPr>
          <a:lstStyle/>
          <a:p>
            <a:r>
              <a:rPr lang="en-US" sz="2400" dirty="0">
                <a:solidFill>
                  <a:srgbClr val="000000"/>
                </a:solidFill>
                <a:latin typeface="Arial Rounded MT Bold" panose="020F0704030504030204" pitchFamily="34" charset="0"/>
                <a:ea typeface="Arial"/>
                <a:cs typeface="Arial"/>
                <a:sym typeface="Arial"/>
              </a:rPr>
              <a:t>http://www.trainingatsoftpro.com</a:t>
            </a:r>
          </a:p>
          <a:p>
            <a:endParaRPr lang="en-IN" dirty="0"/>
          </a:p>
        </p:txBody>
      </p:sp>
    </p:spTree>
    <p:extLst>
      <p:ext uri="{BB962C8B-B14F-4D97-AF65-F5344CB8AC3E}">
        <p14:creationId xmlns:p14="http://schemas.microsoft.com/office/powerpoint/2010/main" val="20969457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B8CD97-15AD-9F20-38FC-E15F3D822488}"/>
              </a:ext>
            </a:extLst>
          </p:cNvPr>
          <p:cNvSpPr>
            <a:spLocks noGrp="1"/>
          </p:cNvSpPr>
          <p:nvPr>
            <p:ph type="sldNum" sz="quarter" idx="12"/>
          </p:nvPr>
        </p:nvSpPr>
        <p:spPr/>
        <p:txBody>
          <a:bodyPr/>
          <a:lstStyle/>
          <a:p>
            <a:fld id="{48F63A3B-78C7-47BE-AE5E-E10140E04643}" type="slidenum">
              <a:rPr lang="en-US" smtClean="0"/>
              <a:pPr/>
              <a:t>4</a:t>
            </a:fld>
            <a:endParaRPr lang="en-US" dirty="0"/>
          </a:p>
        </p:txBody>
      </p:sp>
      <p:sp>
        <p:nvSpPr>
          <p:cNvPr id="4" name="TextBox 3">
            <a:extLst>
              <a:ext uri="{FF2B5EF4-FFF2-40B4-BE49-F238E27FC236}">
                <a16:creationId xmlns:a16="http://schemas.microsoft.com/office/drawing/2014/main" id="{145E8F74-431B-CC42-576E-CF1235189A40}"/>
              </a:ext>
            </a:extLst>
          </p:cNvPr>
          <p:cNvSpPr txBox="1"/>
          <p:nvPr/>
        </p:nvSpPr>
        <p:spPr>
          <a:xfrm>
            <a:off x="0" y="1"/>
            <a:ext cx="12283440"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sz="5400" dirty="0">
                <a:latin typeface="Algerian" panose="04020705040A02060702" pitchFamily="82" charset="0"/>
              </a:rPr>
              <a:t>ABOUT SOFTPRO</a:t>
            </a:r>
            <a:endParaRPr lang="en-IN" sz="5400" dirty="0">
              <a:latin typeface="Algerian" panose="04020705040A02060702" pitchFamily="82" charset="0"/>
            </a:endParaRPr>
          </a:p>
        </p:txBody>
      </p:sp>
      <p:sp>
        <p:nvSpPr>
          <p:cNvPr id="5" name="TextBox 4">
            <a:extLst>
              <a:ext uri="{FF2B5EF4-FFF2-40B4-BE49-F238E27FC236}">
                <a16:creationId xmlns:a16="http://schemas.microsoft.com/office/drawing/2014/main" id="{FDA8AADA-190D-324E-040E-E6DA5279DFB9}"/>
              </a:ext>
            </a:extLst>
          </p:cNvPr>
          <p:cNvSpPr txBox="1"/>
          <p:nvPr/>
        </p:nvSpPr>
        <p:spPr>
          <a:xfrm>
            <a:off x="0" y="919054"/>
            <a:ext cx="12191999" cy="6140142"/>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just">
              <a:lnSpc>
                <a:spcPts val="5039"/>
              </a:lnSpc>
            </a:pPr>
            <a:r>
              <a:rPr lang="en-US" b="1" dirty="0" err="1">
                <a:solidFill>
                  <a:srgbClr val="000000"/>
                </a:solidFill>
                <a:latin typeface="Arial"/>
                <a:ea typeface="Arial"/>
                <a:cs typeface="Arial"/>
                <a:sym typeface="Arial"/>
              </a:rPr>
              <a:t>Softpro</a:t>
            </a:r>
            <a:r>
              <a:rPr lang="en-US" b="1" dirty="0">
                <a:solidFill>
                  <a:srgbClr val="000000"/>
                </a:solidFill>
                <a:latin typeface="Arial"/>
                <a:ea typeface="Arial"/>
                <a:cs typeface="Arial"/>
                <a:sym typeface="Arial"/>
              </a:rPr>
              <a:t> India Computer Technologies </a:t>
            </a:r>
            <a:r>
              <a:rPr lang="en-US" dirty="0">
                <a:solidFill>
                  <a:srgbClr val="000000"/>
                </a:solidFill>
                <a:latin typeface="Arial"/>
                <a:ea typeface="Arial"/>
                <a:cs typeface="Arial"/>
                <a:sym typeface="Arial"/>
              </a:rPr>
              <a:t>(P) Ltd is a complete Technology Services and Solutions provider to </a:t>
            </a:r>
          </a:p>
          <a:p>
            <a:pPr algn="just">
              <a:lnSpc>
                <a:spcPts val="5039"/>
              </a:lnSpc>
            </a:pPr>
            <a:r>
              <a:rPr lang="en-US" dirty="0">
                <a:solidFill>
                  <a:srgbClr val="000000"/>
                </a:solidFill>
                <a:latin typeface="Arial"/>
                <a:ea typeface="Arial"/>
                <a:cs typeface="Arial"/>
                <a:sym typeface="Arial"/>
              </a:rPr>
              <a:t>the clients. It is an ISO 9001:2015 Certified Company, incorporated in the year 2004, by Technocrats from </a:t>
            </a:r>
          </a:p>
          <a:p>
            <a:pPr algn="just">
              <a:lnSpc>
                <a:spcPts val="5039"/>
              </a:lnSpc>
            </a:pPr>
            <a:r>
              <a:rPr lang="en-US" dirty="0">
                <a:solidFill>
                  <a:srgbClr val="000000"/>
                </a:solidFill>
                <a:latin typeface="Arial"/>
                <a:ea typeface="Arial"/>
                <a:cs typeface="Arial"/>
                <a:sym typeface="Arial"/>
              </a:rPr>
              <a:t>IIT Kanpur and IET Lucknow. The Company is devoted to provide Software Solutions to patrons in verticals like Manufacturing, IT Services, Pharmaceutical and Education Sector. </a:t>
            </a:r>
            <a:r>
              <a:rPr lang="en-US" dirty="0" err="1">
                <a:solidFill>
                  <a:srgbClr val="000000"/>
                </a:solidFill>
                <a:latin typeface="Arial"/>
                <a:ea typeface="Arial"/>
                <a:cs typeface="Arial"/>
                <a:sym typeface="Arial"/>
              </a:rPr>
              <a:t>Softpro</a:t>
            </a:r>
            <a:r>
              <a:rPr lang="en-US" dirty="0">
                <a:solidFill>
                  <a:srgbClr val="000000"/>
                </a:solidFill>
                <a:latin typeface="Arial"/>
                <a:ea typeface="Arial"/>
                <a:cs typeface="Arial"/>
                <a:sym typeface="Arial"/>
              </a:rPr>
              <a:t> is an acclaimed member of UPDESCO which facilitates software development in government sectors in UP.</a:t>
            </a:r>
          </a:p>
          <a:p>
            <a:pPr algn="just">
              <a:lnSpc>
                <a:spcPts val="5039"/>
              </a:lnSpc>
            </a:pPr>
            <a:r>
              <a:rPr lang="en-US" sz="1800" u="sng" dirty="0" err="1">
                <a:solidFill>
                  <a:srgbClr val="000000"/>
                </a:solidFill>
                <a:latin typeface="Arial Bold"/>
                <a:ea typeface="Arial Bold"/>
                <a:cs typeface="Arial Bold"/>
                <a:sym typeface="Arial Bold"/>
              </a:rPr>
              <a:t>Softpro</a:t>
            </a:r>
            <a:r>
              <a:rPr lang="en-US" sz="1800" u="sng" dirty="0">
                <a:solidFill>
                  <a:srgbClr val="000000"/>
                </a:solidFill>
                <a:latin typeface="Arial Bold"/>
                <a:ea typeface="Arial Bold"/>
                <a:cs typeface="Arial Bold"/>
                <a:sym typeface="Arial Bold"/>
              </a:rPr>
              <a:t> Learning Centre</a:t>
            </a:r>
            <a:r>
              <a:rPr lang="en-US" sz="1800" u="sng" dirty="0">
                <a:solidFill>
                  <a:srgbClr val="000000"/>
                </a:solidFill>
                <a:latin typeface="Arial"/>
                <a:ea typeface="Arial"/>
                <a:cs typeface="Arial"/>
                <a:sym typeface="Arial"/>
              </a:rPr>
              <a:t>: </a:t>
            </a:r>
            <a:r>
              <a:rPr lang="en-US" sz="1800" dirty="0">
                <a:solidFill>
                  <a:srgbClr val="000000"/>
                </a:solidFill>
                <a:latin typeface="Arial"/>
                <a:ea typeface="Arial"/>
                <a:cs typeface="Arial"/>
                <a:sym typeface="Arial"/>
              </a:rPr>
              <a:t>This vertical is the training division of the company commenced in 2008 with a perception to bridge the Technology Gap prevalent between students and professionals. </a:t>
            </a:r>
            <a:r>
              <a:rPr lang="en-US" sz="1800" dirty="0" err="1">
                <a:solidFill>
                  <a:srgbClr val="000000"/>
                </a:solidFill>
                <a:latin typeface="Arial"/>
                <a:ea typeface="Arial"/>
                <a:cs typeface="Arial"/>
                <a:sym typeface="Arial"/>
              </a:rPr>
              <a:t>Softpro</a:t>
            </a:r>
            <a:r>
              <a:rPr lang="en-US" sz="1800" dirty="0">
                <a:solidFill>
                  <a:srgbClr val="000000"/>
                </a:solidFill>
                <a:latin typeface="Arial"/>
                <a:ea typeface="Arial"/>
                <a:cs typeface="Arial"/>
                <a:sym typeface="Arial"/>
              </a:rPr>
              <a:t> Learning Centre has embarked itself as one of the most propitious </a:t>
            </a:r>
            <a:r>
              <a:rPr lang="en-US" sz="1800" dirty="0" err="1">
                <a:solidFill>
                  <a:srgbClr val="000000"/>
                </a:solidFill>
                <a:latin typeface="Arial"/>
                <a:ea typeface="Arial"/>
                <a:cs typeface="Arial"/>
                <a:sym typeface="Arial"/>
              </a:rPr>
              <a:t>centres</a:t>
            </a:r>
            <a:r>
              <a:rPr lang="en-US" sz="1800" dirty="0">
                <a:solidFill>
                  <a:srgbClr val="000000"/>
                </a:solidFill>
                <a:latin typeface="Arial"/>
                <a:ea typeface="Arial"/>
                <a:cs typeface="Arial"/>
                <a:sym typeface="Arial"/>
              </a:rPr>
              <a:t> for learning across UP and nearby states.</a:t>
            </a:r>
          </a:p>
          <a:p>
            <a:pPr algn="just">
              <a:lnSpc>
                <a:spcPts val="5039"/>
              </a:lnSpc>
            </a:pPr>
            <a:endParaRPr lang="en-US" dirty="0">
              <a:solidFill>
                <a:srgbClr val="000000"/>
              </a:solidFill>
              <a:latin typeface="Arial"/>
              <a:ea typeface="Arial"/>
              <a:cs typeface="Arial"/>
              <a:sym typeface="Arial"/>
            </a:endParaRPr>
          </a:p>
          <a:p>
            <a:endParaRPr lang="en-IN" dirty="0"/>
          </a:p>
        </p:txBody>
      </p:sp>
      <p:pic>
        <p:nvPicPr>
          <p:cNvPr id="7" name="Picture 6">
            <a:extLst>
              <a:ext uri="{FF2B5EF4-FFF2-40B4-BE49-F238E27FC236}">
                <a16:creationId xmlns:a16="http://schemas.microsoft.com/office/drawing/2014/main" id="{BBEB2EA0-16AD-4D3C-DE8C-DA547D562E18}"/>
              </a:ext>
            </a:extLst>
          </p:cNvPr>
          <p:cNvPicPr>
            <a:picLocks noChangeAspect="1"/>
          </p:cNvPicPr>
          <p:nvPr/>
        </p:nvPicPr>
        <p:blipFill>
          <a:blip r:embed="rId2"/>
          <a:stretch>
            <a:fillRect/>
          </a:stretch>
        </p:blipFill>
        <p:spPr>
          <a:xfrm>
            <a:off x="10797436" y="-104259"/>
            <a:ext cx="1587695" cy="1494301"/>
          </a:xfrm>
          <a:prstGeom prst="ellipse">
            <a:avLst/>
          </a:prstGeom>
          <a:ln>
            <a:noFill/>
          </a:ln>
          <a:effectLst>
            <a:softEdge rad="112500"/>
          </a:effectLst>
        </p:spPr>
      </p:pic>
    </p:spTree>
    <p:extLst>
      <p:ext uri="{BB962C8B-B14F-4D97-AF65-F5344CB8AC3E}">
        <p14:creationId xmlns:p14="http://schemas.microsoft.com/office/powerpoint/2010/main" val="3433067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ED2F9E-1FE0-838E-ACCE-E2EBCFF8CA5A}"/>
              </a:ext>
            </a:extLst>
          </p:cNvPr>
          <p:cNvSpPr>
            <a:spLocks noGrp="1"/>
          </p:cNvSpPr>
          <p:nvPr>
            <p:ph type="sldNum" sz="quarter" idx="12"/>
          </p:nvPr>
        </p:nvSpPr>
        <p:spPr/>
        <p:txBody>
          <a:bodyPr/>
          <a:lstStyle/>
          <a:p>
            <a:fld id="{48F63A3B-78C7-47BE-AE5E-E10140E04643}" type="slidenum">
              <a:rPr lang="en-US" smtClean="0"/>
              <a:pPr/>
              <a:t>5</a:t>
            </a:fld>
            <a:endParaRPr lang="en-US" dirty="0"/>
          </a:p>
        </p:txBody>
      </p:sp>
      <p:sp>
        <p:nvSpPr>
          <p:cNvPr id="3" name="Rectangle 2">
            <a:extLst>
              <a:ext uri="{FF2B5EF4-FFF2-40B4-BE49-F238E27FC236}">
                <a16:creationId xmlns:a16="http://schemas.microsoft.com/office/drawing/2014/main" id="{EBF75BCB-70EB-69E2-0122-112C8762B593}"/>
              </a:ext>
            </a:extLst>
          </p:cNvPr>
          <p:cNvSpPr/>
          <p:nvPr/>
        </p:nvSpPr>
        <p:spPr>
          <a:xfrm>
            <a:off x="5525446" y="-18545"/>
            <a:ext cx="6614160" cy="6858000"/>
          </a:xfrm>
          <a:prstGeom prst="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Freeform 2">
            <a:extLst>
              <a:ext uri="{FF2B5EF4-FFF2-40B4-BE49-F238E27FC236}">
                <a16:creationId xmlns:a16="http://schemas.microsoft.com/office/drawing/2014/main" id="{BA4498E3-88FB-F3F3-72AF-5A6F3EC24A5D}"/>
              </a:ext>
            </a:extLst>
          </p:cNvPr>
          <p:cNvSpPr/>
          <p:nvPr/>
        </p:nvSpPr>
        <p:spPr>
          <a:xfrm>
            <a:off x="0" y="0"/>
            <a:ext cx="5577840" cy="6858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l="-34392" r="-34447"/>
            </a:stretch>
          </a:blipFill>
        </p:spPr>
      </p:sp>
      <p:sp>
        <p:nvSpPr>
          <p:cNvPr id="5" name="TextBox 4">
            <a:extLst>
              <a:ext uri="{FF2B5EF4-FFF2-40B4-BE49-F238E27FC236}">
                <a16:creationId xmlns:a16="http://schemas.microsoft.com/office/drawing/2014/main" id="{076BA56A-925B-1369-91DE-187F4EC2F23E}"/>
              </a:ext>
            </a:extLst>
          </p:cNvPr>
          <p:cNvSpPr txBox="1"/>
          <p:nvPr/>
        </p:nvSpPr>
        <p:spPr>
          <a:xfrm>
            <a:off x="52394" y="5083897"/>
            <a:ext cx="4277360" cy="2074927"/>
          </a:xfrm>
          <a:prstGeom prst="rect">
            <a:avLst/>
          </a:prstGeom>
          <a:noFill/>
        </p:spPr>
        <p:txBody>
          <a:bodyPr wrap="square" rtlCol="0">
            <a:spAutoFit/>
          </a:bodyPr>
          <a:lstStyle/>
          <a:p>
            <a:pPr algn="l">
              <a:lnSpc>
                <a:spcPts val="5184"/>
              </a:lnSpc>
            </a:pPr>
            <a:r>
              <a:rPr lang="en-US" sz="3600" dirty="0">
                <a:solidFill>
                  <a:srgbClr val="FFFFFF"/>
                </a:solidFill>
                <a:latin typeface="Arial Bold"/>
                <a:ea typeface="Arial Bold"/>
                <a:cs typeface="Arial Bold"/>
                <a:sym typeface="Arial Bold"/>
              </a:rPr>
              <a:t>Er. Ajay Chaudhary</a:t>
            </a:r>
          </a:p>
          <a:p>
            <a:pPr algn="l">
              <a:lnSpc>
                <a:spcPts val="2879"/>
              </a:lnSpc>
            </a:pPr>
            <a:r>
              <a:rPr lang="en-US" sz="1800" dirty="0">
                <a:solidFill>
                  <a:srgbClr val="FFFFFF"/>
                </a:solidFill>
                <a:latin typeface="Arial"/>
                <a:ea typeface="Arial"/>
                <a:cs typeface="Arial"/>
                <a:sym typeface="Arial"/>
              </a:rPr>
              <a:t>B.TECH (1995) IET LUCKNOW</a:t>
            </a:r>
          </a:p>
          <a:p>
            <a:endParaRPr lang="en-IN" dirty="0"/>
          </a:p>
        </p:txBody>
      </p:sp>
      <p:sp>
        <p:nvSpPr>
          <p:cNvPr id="6" name="TextBox 5">
            <a:extLst>
              <a:ext uri="{FF2B5EF4-FFF2-40B4-BE49-F238E27FC236}">
                <a16:creationId xmlns:a16="http://schemas.microsoft.com/office/drawing/2014/main" id="{9670E42E-5342-8754-A458-2252288FECAA}"/>
              </a:ext>
            </a:extLst>
          </p:cNvPr>
          <p:cNvSpPr txBox="1"/>
          <p:nvPr/>
        </p:nvSpPr>
        <p:spPr>
          <a:xfrm>
            <a:off x="5772202" y="488636"/>
            <a:ext cx="6225435" cy="1490598"/>
          </a:xfrm>
          <a:prstGeom prst="rect">
            <a:avLst/>
          </a:prstGeom>
          <a:noFill/>
        </p:spPr>
        <p:txBody>
          <a:bodyPr wrap="square" rtlCol="0">
            <a:spAutoFit/>
          </a:bodyPr>
          <a:lstStyle/>
          <a:p>
            <a:pPr algn="l">
              <a:lnSpc>
                <a:spcPts val="4320"/>
              </a:lnSpc>
            </a:pPr>
            <a:r>
              <a:rPr lang="en-US" sz="2800" dirty="0">
                <a:solidFill>
                  <a:schemeClr val="accent6"/>
                </a:solidFill>
                <a:latin typeface="Arial Black" panose="020B0A04020102020204" pitchFamily="34" charset="0"/>
                <a:ea typeface="Arial Bold"/>
                <a:cs typeface="Arial Bold"/>
                <a:sym typeface="Arial Bold"/>
              </a:rPr>
              <a:t>FOUNDER DIRECTOR</a:t>
            </a:r>
          </a:p>
          <a:p>
            <a:pPr algn="l">
              <a:lnSpc>
                <a:spcPts val="3960"/>
              </a:lnSpc>
            </a:pPr>
            <a:r>
              <a:rPr lang="en-US" sz="1800" b="1" dirty="0">
                <a:solidFill>
                  <a:srgbClr val="000000"/>
                </a:solidFill>
                <a:latin typeface="Arial"/>
                <a:ea typeface="Arial"/>
                <a:cs typeface="Arial"/>
                <a:sym typeface="Arial"/>
              </a:rPr>
              <a:t>SOFTPRO GROUP OF COMPANIES</a:t>
            </a:r>
          </a:p>
          <a:p>
            <a:endParaRPr lang="en-IN" dirty="0"/>
          </a:p>
        </p:txBody>
      </p:sp>
      <p:sp>
        <p:nvSpPr>
          <p:cNvPr id="7" name="TextBox 6">
            <a:extLst>
              <a:ext uri="{FF2B5EF4-FFF2-40B4-BE49-F238E27FC236}">
                <a16:creationId xmlns:a16="http://schemas.microsoft.com/office/drawing/2014/main" id="{4336D270-D62D-F261-D657-DD64CDF69E9D}"/>
              </a:ext>
            </a:extLst>
          </p:cNvPr>
          <p:cNvSpPr txBox="1"/>
          <p:nvPr/>
        </p:nvSpPr>
        <p:spPr>
          <a:xfrm>
            <a:off x="5772202" y="2354893"/>
            <a:ext cx="3983276" cy="803938"/>
          </a:xfrm>
          <a:prstGeom prst="rect">
            <a:avLst/>
          </a:prstGeom>
          <a:noFill/>
        </p:spPr>
        <p:txBody>
          <a:bodyPr wrap="square" rtlCol="0">
            <a:spAutoFit/>
          </a:bodyPr>
          <a:lstStyle/>
          <a:p>
            <a:pPr algn="l">
              <a:lnSpc>
                <a:spcPts val="2879"/>
              </a:lnSpc>
            </a:pPr>
            <a:r>
              <a:rPr lang="en-US" sz="1800" dirty="0" err="1">
                <a:solidFill>
                  <a:srgbClr val="000000"/>
                </a:solidFill>
                <a:latin typeface="Arial Bold" panose="020B0704020202020204" pitchFamily="34" charset="0"/>
                <a:ea typeface="Arial"/>
                <a:cs typeface="Arial Bold" panose="020B0704020202020204" pitchFamily="34" charset="0"/>
                <a:sym typeface="Arial"/>
              </a:rPr>
              <a:t>Softpro</a:t>
            </a:r>
            <a:r>
              <a:rPr lang="en-US" sz="1800" dirty="0">
                <a:solidFill>
                  <a:srgbClr val="000000"/>
                </a:solidFill>
                <a:latin typeface="Arial Bold" panose="020B0704020202020204" pitchFamily="34" charset="0"/>
                <a:ea typeface="Arial"/>
                <a:cs typeface="Arial Bold" panose="020B0704020202020204" pitchFamily="34" charset="0"/>
                <a:sym typeface="Arial"/>
              </a:rPr>
              <a:t> Group of Companies</a:t>
            </a:r>
          </a:p>
          <a:p>
            <a:pPr algn="l">
              <a:lnSpc>
                <a:spcPts val="2879"/>
              </a:lnSpc>
            </a:pPr>
            <a:r>
              <a:rPr lang="en-US" sz="1800" dirty="0">
                <a:solidFill>
                  <a:srgbClr val="000000"/>
                </a:solidFill>
                <a:latin typeface="Arial Bold" panose="020B0704020202020204" pitchFamily="34" charset="0"/>
                <a:ea typeface="Arial"/>
                <a:cs typeface="Arial Bold" panose="020B0704020202020204" pitchFamily="34" charset="0"/>
                <a:sym typeface="Arial"/>
              </a:rPr>
              <a:t>Lucknow</a:t>
            </a:r>
          </a:p>
        </p:txBody>
      </p:sp>
      <p:sp>
        <p:nvSpPr>
          <p:cNvPr id="8" name="TextBox 7">
            <a:extLst>
              <a:ext uri="{FF2B5EF4-FFF2-40B4-BE49-F238E27FC236}">
                <a16:creationId xmlns:a16="http://schemas.microsoft.com/office/drawing/2014/main" id="{DCF95211-7323-A570-E0F7-8E3264B6B74D}"/>
              </a:ext>
            </a:extLst>
          </p:cNvPr>
          <p:cNvSpPr txBox="1"/>
          <p:nvPr/>
        </p:nvSpPr>
        <p:spPr>
          <a:xfrm>
            <a:off x="5772202" y="1738656"/>
            <a:ext cx="3983276" cy="481157"/>
          </a:xfrm>
          <a:prstGeom prst="rect">
            <a:avLst/>
          </a:prstGeom>
          <a:noFill/>
        </p:spPr>
        <p:txBody>
          <a:bodyPr wrap="square" rtlCol="0">
            <a:spAutoFit/>
          </a:bodyPr>
          <a:lstStyle/>
          <a:p>
            <a:pPr algn="l">
              <a:lnSpc>
                <a:spcPts val="3240"/>
              </a:lnSpc>
            </a:pPr>
            <a:r>
              <a:rPr lang="en-US" sz="2400" b="1" dirty="0">
                <a:solidFill>
                  <a:srgbClr val="000000"/>
                </a:solidFill>
                <a:latin typeface="Arial Black" panose="020B0A04020102020204" pitchFamily="34" charset="0"/>
                <a:ea typeface="Arial Bold"/>
                <a:cs typeface="Arial Bold"/>
                <a:sym typeface="Arial Bold"/>
              </a:rPr>
              <a:t>MD &amp; Chairman</a:t>
            </a:r>
          </a:p>
        </p:txBody>
      </p:sp>
      <p:sp>
        <p:nvSpPr>
          <p:cNvPr id="9" name="TextBox 8">
            <a:extLst>
              <a:ext uri="{FF2B5EF4-FFF2-40B4-BE49-F238E27FC236}">
                <a16:creationId xmlns:a16="http://schemas.microsoft.com/office/drawing/2014/main" id="{1EEA4115-D466-9FE9-D7AE-86D02FD74706}"/>
              </a:ext>
            </a:extLst>
          </p:cNvPr>
          <p:cNvSpPr txBox="1"/>
          <p:nvPr/>
        </p:nvSpPr>
        <p:spPr>
          <a:xfrm>
            <a:off x="5577838" y="3657600"/>
            <a:ext cx="6419799" cy="2023631"/>
          </a:xfrm>
          <a:prstGeom prst="rect">
            <a:avLst/>
          </a:prstGeom>
          <a:noFill/>
        </p:spPr>
        <p:txBody>
          <a:bodyPr wrap="square" rtlCol="0">
            <a:spAutoFit/>
          </a:bodyPr>
          <a:lstStyle/>
          <a:p>
            <a:pPr marL="579120" lvl="1" indent="-289560" algn="l">
              <a:lnSpc>
                <a:spcPts val="4320"/>
              </a:lnSpc>
              <a:buFont typeface="Arial"/>
              <a:buChar char="•"/>
            </a:pPr>
            <a:r>
              <a:rPr lang="en-US" sz="1800" dirty="0">
                <a:solidFill>
                  <a:srgbClr val="000000"/>
                </a:solidFill>
                <a:latin typeface="Arial Bold" panose="020B0704020202020204" pitchFamily="34" charset="0"/>
                <a:ea typeface="Arial"/>
                <a:cs typeface="Arial Bold" panose="020B0704020202020204" pitchFamily="34" charset="0"/>
                <a:sym typeface="Arial"/>
              </a:rPr>
              <a:t>Academic Council, IET Lucknow</a:t>
            </a:r>
          </a:p>
          <a:p>
            <a:pPr marL="579120" lvl="1" indent="-289560" algn="l">
              <a:lnSpc>
                <a:spcPts val="4320"/>
              </a:lnSpc>
              <a:buFont typeface="Arial"/>
              <a:buChar char="•"/>
            </a:pPr>
            <a:r>
              <a:rPr lang="en-US" sz="1800" dirty="0">
                <a:solidFill>
                  <a:srgbClr val="000000"/>
                </a:solidFill>
                <a:latin typeface="Arial Bold" panose="020B0704020202020204" pitchFamily="34" charset="0"/>
                <a:ea typeface="Arial"/>
                <a:cs typeface="Arial Bold" panose="020B0704020202020204" pitchFamily="34" charset="0"/>
                <a:sym typeface="Arial"/>
              </a:rPr>
              <a:t>Board of Technical Education, Lucknow</a:t>
            </a:r>
          </a:p>
          <a:p>
            <a:pPr marL="579120" lvl="1" indent="-289560" algn="l">
              <a:lnSpc>
                <a:spcPts val="4320"/>
              </a:lnSpc>
              <a:buFont typeface="Arial"/>
              <a:buChar char="•"/>
            </a:pPr>
            <a:r>
              <a:rPr lang="en-US" sz="1800" dirty="0">
                <a:solidFill>
                  <a:srgbClr val="000000"/>
                </a:solidFill>
                <a:latin typeface="Arial Bold" panose="020B0704020202020204" pitchFamily="34" charset="0"/>
                <a:ea typeface="Arial"/>
                <a:cs typeface="Arial Bold" panose="020B0704020202020204" pitchFamily="34" charset="0"/>
                <a:sym typeface="Arial"/>
              </a:rPr>
              <a:t>BOS – Dr. R L Awadh University,  Ayodhya</a:t>
            </a:r>
          </a:p>
          <a:p>
            <a:endParaRPr lang="en-IN" dirty="0"/>
          </a:p>
        </p:txBody>
      </p:sp>
      <p:sp>
        <p:nvSpPr>
          <p:cNvPr id="10" name="TextBox 9">
            <a:extLst>
              <a:ext uri="{FF2B5EF4-FFF2-40B4-BE49-F238E27FC236}">
                <a16:creationId xmlns:a16="http://schemas.microsoft.com/office/drawing/2014/main" id="{437413F3-1DA3-656C-FC96-8FA3DF102D41}"/>
              </a:ext>
            </a:extLst>
          </p:cNvPr>
          <p:cNvSpPr txBox="1"/>
          <p:nvPr/>
        </p:nvSpPr>
        <p:spPr>
          <a:xfrm>
            <a:off x="5772202" y="3269293"/>
            <a:ext cx="3121277" cy="400110"/>
          </a:xfrm>
          <a:prstGeom prst="rect">
            <a:avLst/>
          </a:prstGeom>
          <a:noFill/>
        </p:spPr>
        <p:txBody>
          <a:bodyPr wrap="square" rtlCol="0">
            <a:spAutoFit/>
          </a:bodyPr>
          <a:lstStyle/>
          <a:p>
            <a:r>
              <a:rPr lang="en-IN" sz="2000" dirty="0">
                <a:latin typeface="Arial Black" panose="020B0A04020102020204" pitchFamily="34" charset="0"/>
              </a:rPr>
              <a:t>MEMBER</a:t>
            </a:r>
          </a:p>
        </p:txBody>
      </p:sp>
      <p:sp>
        <p:nvSpPr>
          <p:cNvPr id="11" name="TextBox 10">
            <a:extLst>
              <a:ext uri="{FF2B5EF4-FFF2-40B4-BE49-F238E27FC236}">
                <a16:creationId xmlns:a16="http://schemas.microsoft.com/office/drawing/2014/main" id="{CAA0409A-FAEA-2AAA-0F8E-9D11BA10F418}"/>
              </a:ext>
            </a:extLst>
          </p:cNvPr>
          <p:cNvSpPr txBox="1"/>
          <p:nvPr/>
        </p:nvSpPr>
        <p:spPr>
          <a:xfrm>
            <a:off x="5772202" y="5533509"/>
            <a:ext cx="3659478" cy="646331"/>
          </a:xfrm>
          <a:prstGeom prst="rect">
            <a:avLst/>
          </a:prstGeom>
          <a:noFill/>
        </p:spPr>
        <p:txBody>
          <a:bodyPr wrap="square" rtlCol="0">
            <a:spAutoFit/>
          </a:bodyPr>
          <a:lstStyle/>
          <a:p>
            <a:r>
              <a:rPr lang="en-US" sz="1800" dirty="0">
                <a:solidFill>
                  <a:srgbClr val="000000"/>
                </a:solidFill>
                <a:latin typeface="Arial Bold"/>
                <a:ea typeface="Arial Bold"/>
                <a:cs typeface="Arial Bold"/>
                <a:sym typeface="Arial Bold"/>
              </a:rPr>
              <a:t>Ex Member – Executive Council</a:t>
            </a:r>
          </a:p>
          <a:p>
            <a:endParaRPr lang="en-IN" dirty="0"/>
          </a:p>
        </p:txBody>
      </p:sp>
      <p:sp>
        <p:nvSpPr>
          <p:cNvPr id="12" name="TextBox 11">
            <a:extLst>
              <a:ext uri="{FF2B5EF4-FFF2-40B4-BE49-F238E27FC236}">
                <a16:creationId xmlns:a16="http://schemas.microsoft.com/office/drawing/2014/main" id="{F3A2E204-EF6F-3F6C-F1BA-4C81EE1CB602}"/>
              </a:ext>
            </a:extLst>
          </p:cNvPr>
          <p:cNvSpPr txBox="1"/>
          <p:nvPr/>
        </p:nvSpPr>
        <p:spPr>
          <a:xfrm>
            <a:off x="5772202" y="5856674"/>
            <a:ext cx="5188072" cy="1113125"/>
          </a:xfrm>
          <a:prstGeom prst="rect">
            <a:avLst/>
          </a:prstGeom>
          <a:noFill/>
        </p:spPr>
        <p:txBody>
          <a:bodyPr wrap="square" rtlCol="0">
            <a:spAutoFit/>
          </a:bodyPr>
          <a:lstStyle/>
          <a:p>
            <a:pPr algn="l">
              <a:lnSpc>
                <a:spcPts val="2879"/>
              </a:lnSpc>
            </a:pPr>
            <a:r>
              <a:rPr lang="en-US" sz="1800" dirty="0">
                <a:solidFill>
                  <a:srgbClr val="000000"/>
                </a:solidFill>
                <a:latin typeface="Arial"/>
                <a:ea typeface="Arial"/>
                <a:cs typeface="Arial"/>
                <a:sym typeface="Arial"/>
              </a:rPr>
              <a:t>Dr. A P Abdul Kalam Technical University,</a:t>
            </a:r>
          </a:p>
          <a:p>
            <a:pPr algn="l">
              <a:lnSpc>
                <a:spcPts val="2879"/>
              </a:lnSpc>
            </a:pPr>
            <a:r>
              <a:rPr lang="en-US" sz="1800" dirty="0">
                <a:solidFill>
                  <a:srgbClr val="000000"/>
                </a:solidFill>
                <a:latin typeface="Arial"/>
                <a:ea typeface="Arial"/>
                <a:cs typeface="Arial"/>
                <a:sym typeface="Arial"/>
              </a:rPr>
              <a:t>Lucknow</a:t>
            </a:r>
          </a:p>
          <a:p>
            <a:endParaRPr lang="en-IN" dirty="0"/>
          </a:p>
        </p:txBody>
      </p:sp>
      <p:pic>
        <p:nvPicPr>
          <p:cNvPr id="14" name="Picture 13">
            <a:extLst>
              <a:ext uri="{FF2B5EF4-FFF2-40B4-BE49-F238E27FC236}">
                <a16:creationId xmlns:a16="http://schemas.microsoft.com/office/drawing/2014/main" id="{0F9E1C58-CB96-12A6-3784-FB45A1C84F09}"/>
              </a:ext>
            </a:extLst>
          </p:cNvPr>
          <p:cNvPicPr>
            <a:picLocks noChangeAspect="1"/>
          </p:cNvPicPr>
          <p:nvPr/>
        </p:nvPicPr>
        <p:blipFill>
          <a:blip r:embed="rId3"/>
          <a:stretch>
            <a:fillRect/>
          </a:stretch>
        </p:blipFill>
        <p:spPr>
          <a:xfrm>
            <a:off x="10346035" y="-77374"/>
            <a:ext cx="1943100" cy="1828800"/>
          </a:xfrm>
          <a:prstGeom prst="ellipse">
            <a:avLst/>
          </a:prstGeom>
          <a:ln>
            <a:noFill/>
          </a:ln>
          <a:effectLst>
            <a:softEdge rad="112500"/>
          </a:effectLst>
        </p:spPr>
      </p:pic>
      <p:sp>
        <p:nvSpPr>
          <p:cNvPr id="15" name="Arrow: Down 14">
            <a:extLst>
              <a:ext uri="{FF2B5EF4-FFF2-40B4-BE49-F238E27FC236}">
                <a16:creationId xmlns:a16="http://schemas.microsoft.com/office/drawing/2014/main" id="{99C5CBB0-E26D-1FE4-9C98-C2F9C4CD4BF8}"/>
              </a:ext>
            </a:extLst>
          </p:cNvPr>
          <p:cNvSpPr/>
          <p:nvPr/>
        </p:nvSpPr>
        <p:spPr>
          <a:xfrm rot="10800000">
            <a:off x="5305069" y="0"/>
            <a:ext cx="546100" cy="6839455"/>
          </a:xfrm>
          <a:prstGeom prst="down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422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179DF6-4C87-A4E6-6C81-C2A92C6C5346}"/>
              </a:ext>
            </a:extLst>
          </p:cNvPr>
          <p:cNvSpPr>
            <a:spLocks noGrp="1"/>
          </p:cNvSpPr>
          <p:nvPr>
            <p:ph type="sldNum" sz="quarter" idx="12"/>
          </p:nvPr>
        </p:nvSpPr>
        <p:spPr/>
        <p:txBody>
          <a:bodyPr/>
          <a:lstStyle/>
          <a:p>
            <a:fld id="{48F63A3B-78C7-47BE-AE5E-E10140E04643}" type="slidenum">
              <a:rPr lang="en-US" smtClean="0"/>
              <a:pPr/>
              <a:t>6</a:t>
            </a:fld>
            <a:endParaRPr lang="en-US" dirty="0"/>
          </a:p>
        </p:txBody>
      </p:sp>
      <p:sp>
        <p:nvSpPr>
          <p:cNvPr id="3" name="Rectangle 2">
            <a:extLst>
              <a:ext uri="{FF2B5EF4-FFF2-40B4-BE49-F238E27FC236}">
                <a16:creationId xmlns:a16="http://schemas.microsoft.com/office/drawing/2014/main" id="{384DA253-DF4E-C1CF-933A-7300129354BC}"/>
              </a:ext>
            </a:extLst>
          </p:cNvPr>
          <p:cNvSpPr/>
          <p:nvPr/>
        </p:nvSpPr>
        <p:spPr>
          <a:xfrm>
            <a:off x="-366012" y="-51031"/>
            <a:ext cx="12558012" cy="7104439"/>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IN"/>
          </a:p>
        </p:txBody>
      </p:sp>
      <p:sp>
        <p:nvSpPr>
          <p:cNvPr id="4" name="Freeform 2">
            <a:extLst>
              <a:ext uri="{FF2B5EF4-FFF2-40B4-BE49-F238E27FC236}">
                <a16:creationId xmlns:a16="http://schemas.microsoft.com/office/drawing/2014/main" id="{669D0B61-BED2-FBC6-BAFB-699BFF706A1C}"/>
              </a:ext>
            </a:extLst>
          </p:cNvPr>
          <p:cNvSpPr/>
          <p:nvPr/>
        </p:nvSpPr>
        <p:spPr>
          <a:xfrm>
            <a:off x="-162838" y="0"/>
            <a:ext cx="6162806" cy="6858000"/>
          </a:xfrm>
          <a:custGeom>
            <a:avLst/>
            <a:gdLst/>
            <a:ahLst/>
            <a:cxnLst/>
            <a:rect l="l" t="t" r="r" b="b"/>
            <a:pathLst>
              <a:path w="9144000" h="10287000">
                <a:moveTo>
                  <a:pt x="0" y="0"/>
                </a:moveTo>
                <a:lnTo>
                  <a:pt x="9144000" y="0"/>
                </a:lnTo>
                <a:lnTo>
                  <a:pt x="9144000" y="10287000"/>
                </a:lnTo>
                <a:lnTo>
                  <a:pt x="0" y="10287000"/>
                </a:lnTo>
                <a:lnTo>
                  <a:pt x="0" y="0"/>
                </a:lnTo>
                <a:close/>
              </a:path>
            </a:pathLst>
          </a:custGeom>
          <a:blipFill>
            <a:blip r:embed="rId2"/>
            <a:stretch>
              <a:fillRect t="-2854" b="-2854"/>
            </a:stretch>
          </a:blipFill>
        </p:spPr>
      </p:sp>
      <p:sp>
        <p:nvSpPr>
          <p:cNvPr id="5" name="TextBox 4">
            <a:extLst>
              <a:ext uri="{FF2B5EF4-FFF2-40B4-BE49-F238E27FC236}">
                <a16:creationId xmlns:a16="http://schemas.microsoft.com/office/drawing/2014/main" id="{7931D0DB-2DEE-B07D-952C-BA344C6AF54E}"/>
              </a:ext>
            </a:extLst>
          </p:cNvPr>
          <p:cNvSpPr txBox="1"/>
          <p:nvPr/>
        </p:nvSpPr>
        <p:spPr>
          <a:xfrm>
            <a:off x="6033372" y="195408"/>
            <a:ext cx="5010408" cy="1433726"/>
          </a:xfrm>
          <a:prstGeom prst="rect">
            <a:avLst/>
          </a:prstGeom>
          <a:noFill/>
        </p:spPr>
        <p:txBody>
          <a:bodyPr wrap="square" rtlCol="0">
            <a:spAutoFit/>
          </a:bodyPr>
          <a:lstStyle/>
          <a:p>
            <a:pPr algn="l">
              <a:lnSpc>
                <a:spcPts val="4320"/>
              </a:lnSpc>
            </a:pPr>
            <a:r>
              <a:rPr lang="en-US" sz="2400" b="1" dirty="0">
                <a:solidFill>
                  <a:schemeClr val="accent6"/>
                </a:solidFill>
                <a:latin typeface="+mj-lt"/>
                <a:ea typeface="Arial Bold"/>
                <a:cs typeface="Arial Bold"/>
                <a:sym typeface="Arial Bold"/>
              </a:rPr>
              <a:t>CHIEF EXECUTIVE OFFICER</a:t>
            </a:r>
          </a:p>
          <a:p>
            <a:pPr algn="l">
              <a:lnSpc>
                <a:spcPts val="3960"/>
              </a:lnSpc>
            </a:pPr>
            <a:r>
              <a:rPr lang="en-US" sz="1800" b="1" dirty="0">
                <a:solidFill>
                  <a:srgbClr val="000000"/>
                </a:solidFill>
                <a:latin typeface="Arial"/>
                <a:ea typeface="Arial"/>
                <a:cs typeface="Arial"/>
                <a:sym typeface="Arial"/>
              </a:rPr>
              <a:t>SOFTPRO GROUP OF COMPANIES</a:t>
            </a:r>
          </a:p>
          <a:p>
            <a:endParaRPr lang="en-IN" dirty="0"/>
          </a:p>
        </p:txBody>
      </p:sp>
      <p:sp>
        <p:nvSpPr>
          <p:cNvPr id="6" name="TextBox 5">
            <a:extLst>
              <a:ext uri="{FF2B5EF4-FFF2-40B4-BE49-F238E27FC236}">
                <a16:creationId xmlns:a16="http://schemas.microsoft.com/office/drawing/2014/main" id="{099425E6-B453-FC39-11E5-B77BCED9DA6C}"/>
              </a:ext>
            </a:extLst>
          </p:cNvPr>
          <p:cNvSpPr txBox="1"/>
          <p:nvPr/>
        </p:nvSpPr>
        <p:spPr>
          <a:xfrm>
            <a:off x="6096000" y="1266253"/>
            <a:ext cx="3858016" cy="677108"/>
          </a:xfrm>
          <a:prstGeom prst="rect">
            <a:avLst/>
          </a:prstGeom>
          <a:noFill/>
        </p:spPr>
        <p:txBody>
          <a:bodyPr wrap="square" rtlCol="0">
            <a:spAutoFit/>
          </a:bodyPr>
          <a:lstStyle/>
          <a:p>
            <a:r>
              <a:rPr lang="en-US" sz="2000" b="1" dirty="0">
                <a:solidFill>
                  <a:srgbClr val="000000"/>
                </a:solidFill>
                <a:latin typeface="Arial Bold"/>
                <a:ea typeface="Arial Bold"/>
                <a:cs typeface="Arial Bold"/>
                <a:sym typeface="Arial Bold"/>
              </a:rPr>
              <a:t>Co-Founder</a:t>
            </a:r>
          </a:p>
          <a:p>
            <a:endParaRPr lang="en-IN" dirty="0"/>
          </a:p>
        </p:txBody>
      </p:sp>
      <p:sp>
        <p:nvSpPr>
          <p:cNvPr id="7" name="TextBox 6">
            <a:extLst>
              <a:ext uri="{FF2B5EF4-FFF2-40B4-BE49-F238E27FC236}">
                <a16:creationId xmlns:a16="http://schemas.microsoft.com/office/drawing/2014/main" id="{B07CE6FD-5C44-D4B3-82B4-F505719371A0}"/>
              </a:ext>
            </a:extLst>
          </p:cNvPr>
          <p:cNvSpPr txBox="1"/>
          <p:nvPr/>
        </p:nvSpPr>
        <p:spPr>
          <a:xfrm>
            <a:off x="6081386" y="1709964"/>
            <a:ext cx="4125357" cy="1113125"/>
          </a:xfrm>
          <a:prstGeom prst="rect">
            <a:avLst/>
          </a:prstGeom>
          <a:noFill/>
        </p:spPr>
        <p:txBody>
          <a:bodyPr wrap="square" rtlCol="0">
            <a:spAutoFit/>
          </a:bodyPr>
          <a:lstStyle/>
          <a:p>
            <a:pPr algn="l">
              <a:lnSpc>
                <a:spcPts val="2879"/>
              </a:lnSpc>
            </a:pPr>
            <a:r>
              <a:rPr lang="en-US" sz="1800" dirty="0">
                <a:solidFill>
                  <a:srgbClr val="000000"/>
                </a:solidFill>
                <a:latin typeface="Arial Rounded MT Bold" panose="020F0704030504030204" pitchFamily="34" charset="0"/>
                <a:ea typeface="Arial"/>
                <a:cs typeface="Arial"/>
                <a:sym typeface="Arial"/>
              </a:rPr>
              <a:t>Parivartan ‘Ek Salah’</a:t>
            </a:r>
          </a:p>
          <a:p>
            <a:pPr algn="l">
              <a:lnSpc>
                <a:spcPts val="2879"/>
              </a:lnSpc>
            </a:pPr>
            <a:r>
              <a:rPr lang="en-US" sz="1800" dirty="0">
                <a:solidFill>
                  <a:srgbClr val="000000"/>
                </a:solidFill>
                <a:latin typeface="Arial Rounded MT Bold" panose="020F0704030504030204" pitchFamily="34" charset="0"/>
                <a:ea typeface="Arial"/>
                <a:cs typeface="Arial"/>
                <a:sym typeface="Arial"/>
              </a:rPr>
              <a:t>NGO Under CSR of </a:t>
            </a:r>
            <a:r>
              <a:rPr lang="en-US" sz="1800" dirty="0" err="1">
                <a:solidFill>
                  <a:srgbClr val="000000"/>
                </a:solidFill>
                <a:latin typeface="Arial Rounded MT Bold" panose="020F0704030504030204" pitchFamily="34" charset="0"/>
                <a:ea typeface="Arial"/>
                <a:cs typeface="Arial"/>
                <a:sym typeface="Arial"/>
              </a:rPr>
              <a:t>Softpro</a:t>
            </a:r>
            <a:r>
              <a:rPr lang="en-US" sz="1800" dirty="0">
                <a:solidFill>
                  <a:srgbClr val="000000"/>
                </a:solidFill>
                <a:latin typeface="Arial Rounded MT Bold" panose="020F0704030504030204" pitchFamily="34" charset="0"/>
                <a:ea typeface="Arial"/>
                <a:cs typeface="Arial"/>
                <a:sym typeface="Arial"/>
              </a:rPr>
              <a:t> group</a:t>
            </a:r>
          </a:p>
          <a:p>
            <a:endParaRPr lang="en-IN" dirty="0"/>
          </a:p>
        </p:txBody>
      </p:sp>
      <p:sp>
        <p:nvSpPr>
          <p:cNvPr id="8" name="TextBox 7">
            <a:extLst>
              <a:ext uri="{FF2B5EF4-FFF2-40B4-BE49-F238E27FC236}">
                <a16:creationId xmlns:a16="http://schemas.microsoft.com/office/drawing/2014/main" id="{70779C3C-917C-9A15-B1F1-89DB613E2696}"/>
              </a:ext>
            </a:extLst>
          </p:cNvPr>
          <p:cNvSpPr txBox="1"/>
          <p:nvPr/>
        </p:nvSpPr>
        <p:spPr>
          <a:xfrm>
            <a:off x="6081386" y="2549272"/>
            <a:ext cx="3118981" cy="677108"/>
          </a:xfrm>
          <a:prstGeom prst="rect">
            <a:avLst/>
          </a:prstGeom>
          <a:noFill/>
        </p:spPr>
        <p:txBody>
          <a:bodyPr wrap="square" rtlCol="0">
            <a:spAutoFit/>
          </a:bodyPr>
          <a:lstStyle/>
          <a:p>
            <a:r>
              <a:rPr lang="en-US" sz="1800" dirty="0">
                <a:solidFill>
                  <a:srgbClr val="000000"/>
                </a:solidFill>
                <a:latin typeface="Arial Bold"/>
                <a:ea typeface="Arial Bold"/>
                <a:cs typeface="Arial Bold"/>
                <a:sym typeface="Arial Bold"/>
              </a:rPr>
              <a:t>MCA</a:t>
            </a:r>
          </a:p>
          <a:p>
            <a:endParaRPr lang="en-IN" sz="2000" dirty="0"/>
          </a:p>
        </p:txBody>
      </p:sp>
      <p:sp>
        <p:nvSpPr>
          <p:cNvPr id="9" name="TextBox 8">
            <a:extLst>
              <a:ext uri="{FF2B5EF4-FFF2-40B4-BE49-F238E27FC236}">
                <a16:creationId xmlns:a16="http://schemas.microsoft.com/office/drawing/2014/main" id="{B10724CA-11C9-1DBC-93D7-5F30270E9F88}"/>
              </a:ext>
            </a:extLst>
          </p:cNvPr>
          <p:cNvSpPr txBox="1"/>
          <p:nvPr/>
        </p:nvSpPr>
        <p:spPr>
          <a:xfrm>
            <a:off x="6070948" y="2972948"/>
            <a:ext cx="3691001" cy="646331"/>
          </a:xfrm>
          <a:prstGeom prst="rect">
            <a:avLst/>
          </a:prstGeom>
          <a:noFill/>
        </p:spPr>
        <p:txBody>
          <a:bodyPr wrap="square" rtlCol="0">
            <a:spAutoFit/>
          </a:bodyPr>
          <a:lstStyle/>
          <a:p>
            <a:r>
              <a:rPr lang="en-US" sz="1800" dirty="0">
                <a:solidFill>
                  <a:srgbClr val="000000"/>
                </a:solidFill>
                <a:latin typeface="Arial"/>
                <a:ea typeface="Arial"/>
                <a:cs typeface="Arial"/>
                <a:sym typeface="Arial"/>
              </a:rPr>
              <a:t>JIWAJI UNIVERSITY, GWALIOR</a:t>
            </a:r>
          </a:p>
          <a:p>
            <a:endParaRPr lang="en-IN" dirty="0"/>
          </a:p>
        </p:txBody>
      </p:sp>
      <p:sp>
        <p:nvSpPr>
          <p:cNvPr id="10" name="TextBox 9">
            <a:extLst>
              <a:ext uri="{FF2B5EF4-FFF2-40B4-BE49-F238E27FC236}">
                <a16:creationId xmlns:a16="http://schemas.microsoft.com/office/drawing/2014/main" id="{B02F4043-5214-C2C8-07F5-938B7533D384}"/>
              </a:ext>
            </a:extLst>
          </p:cNvPr>
          <p:cNvSpPr txBox="1"/>
          <p:nvPr/>
        </p:nvSpPr>
        <p:spPr>
          <a:xfrm>
            <a:off x="6081386" y="3382349"/>
            <a:ext cx="3407079" cy="923330"/>
          </a:xfrm>
          <a:prstGeom prst="rect">
            <a:avLst/>
          </a:prstGeom>
          <a:noFill/>
        </p:spPr>
        <p:txBody>
          <a:bodyPr wrap="square" rtlCol="0">
            <a:spAutoFit/>
          </a:bodyPr>
          <a:lstStyle/>
          <a:p>
            <a:r>
              <a:rPr lang="en-US" sz="1800" dirty="0">
                <a:solidFill>
                  <a:srgbClr val="000000"/>
                </a:solidFill>
                <a:latin typeface="Arial Bold"/>
                <a:ea typeface="Arial Bold"/>
                <a:cs typeface="Arial Bold"/>
                <a:sym typeface="Arial Bold"/>
              </a:rPr>
              <a:t>Ex. Employee – </a:t>
            </a:r>
            <a:r>
              <a:rPr lang="en-US" sz="1800" dirty="0">
                <a:solidFill>
                  <a:srgbClr val="000000"/>
                </a:solidFill>
                <a:latin typeface="Arial"/>
                <a:ea typeface="Arial"/>
                <a:cs typeface="Arial"/>
                <a:sym typeface="Arial"/>
              </a:rPr>
              <a:t>Wipro Technologies</a:t>
            </a:r>
          </a:p>
          <a:p>
            <a:endParaRPr lang="en-IN" dirty="0"/>
          </a:p>
        </p:txBody>
      </p:sp>
      <p:sp>
        <p:nvSpPr>
          <p:cNvPr id="11" name="TextBox 10">
            <a:extLst>
              <a:ext uri="{FF2B5EF4-FFF2-40B4-BE49-F238E27FC236}">
                <a16:creationId xmlns:a16="http://schemas.microsoft.com/office/drawing/2014/main" id="{8379D12F-E692-0F84-2AB8-9ECED8337453}"/>
              </a:ext>
            </a:extLst>
          </p:cNvPr>
          <p:cNvSpPr txBox="1"/>
          <p:nvPr/>
        </p:nvSpPr>
        <p:spPr>
          <a:xfrm>
            <a:off x="6081386" y="4237387"/>
            <a:ext cx="5893496" cy="2585323"/>
          </a:xfrm>
          <a:prstGeom prst="rect">
            <a:avLst/>
          </a:prstGeom>
          <a:noFill/>
        </p:spPr>
        <p:txBody>
          <a:bodyPr wrap="square" rtlCol="0">
            <a:spAutoFit/>
          </a:bodyPr>
          <a:lstStyle/>
          <a:p>
            <a:pPr algn="just"/>
            <a:r>
              <a:rPr lang="en-US" sz="1800" dirty="0">
                <a:solidFill>
                  <a:srgbClr val="000000"/>
                </a:solidFill>
                <a:latin typeface="Arial"/>
                <a:ea typeface="Arial"/>
                <a:cs typeface="Arial"/>
                <a:sym typeface="Arial"/>
              </a:rPr>
              <a:t>She is one of the founding members of </a:t>
            </a:r>
            <a:r>
              <a:rPr lang="en-US" sz="1800" dirty="0" err="1">
                <a:solidFill>
                  <a:srgbClr val="000000"/>
                </a:solidFill>
                <a:latin typeface="Arial"/>
                <a:ea typeface="Arial"/>
                <a:cs typeface="Arial"/>
                <a:sym typeface="Arial"/>
              </a:rPr>
              <a:t>Softpro</a:t>
            </a:r>
            <a:r>
              <a:rPr lang="en-US" sz="1800" dirty="0">
                <a:solidFill>
                  <a:srgbClr val="000000"/>
                </a:solidFill>
                <a:latin typeface="Arial"/>
                <a:ea typeface="Arial"/>
                <a:cs typeface="Arial"/>
                <a:sym typeface="Arial"/>
              </a:rPr>
              <a:t> Group. In her </a:t>
            </a:r>
          </a:p>
          <a:p>
            <a:pPr algn="just"/>
            <a:r>
              <a:rPr lang="en-US" sz="1800" dirty="0">
                <a:solidFill>
                  <a:srgbClr val="000000"/>
                </a:solidFill>
                <a:latin typeface="Arial"/>
                <a:ea typeface="Arial"/>
                <a:cs typeface="Arial"/>
                <a:sym typeface="Arial"/>
              </a:rPr>
              <a:t>working tenure of 14 years, she worked for clients of national </a:t>
            </a:r>
          </a:p>
          <a:p>
            <a:pPr algn="just"/>
            <a:r>
              <a:rPr lang="en-US" sz="1800" dirty="0">
                <a:solidFill>
                  <a:srgbClr val="000000"/>
                </a:solidFill>
                <a:latin typeface="Arial"/>
                <a:ea typeface="Arial"/>
                <a:cs typeface="Arial"/>
                <a:sym typeface="Arial"/>
              </a:rPr>
              <a:t>and international repute. She started her career working with IT Giant “</a:t>
            </a:r>
            <a:r>
              <a:rPr lang="en-US" sz="1800" dirty="0">
                <a:solidFill>
                  <a:srgbClr val="000000"/>
                </a:solidFill>
                <a:latin typeface="Arial Bold"/>
                <a:ea typeface="Arial Bold"/>
                <a:cs typeface="Arial Bold"/>
                <a:sym typeface="Arial Bold"/>
              </a:rPr>
              <a:t>Wipro Technologies, Mysore</a:t>
            </a:r>
            <a:r>
              <a:rPr lang="en-US" sz="1800" dirty="0">
                <a:solidFill>
                  <a:srgbClr val="000000"/>
                </a:solidFill>
                <a:latin typeface="Arial"/>
                <a:ea typeface="Arial"/>
                <a:cs typeface="Arial"/>
                <a:sym typeface="Arial"/>
              </a:rPr>
              <a:t>”, gradually shifting </a:t>
            </a:r>
          </a:p>
          <a:p>
            <a:pPr algn="just"/>
            <a:r>
              <a:rPr lang="en-US" sz="1800" dirty="0">
                <a:solidFill>
                  <a:srgbClr val="000000"/>
                </a:solidFill>
                <a:latin typeface="Arial"/>
                <a:ea typeface="Arial"/>
                <a:cs typeface="Arial"/>
                <a:sym typeface="Arial"/>
              </a:rPr>
              <a:t>to Lucknow and associating with </a:t>
            </a:r>
            <a:r>
              <a:rPr lang="en-US" sz="1800" dirty="0" err="1">
                <a:solidFill>
                  <a:srgbClr val="000000"/>
                </a:solidFill>
                <a:latin typeface="Arial"/>
                <a:ea typeface="Arial"/>
                <a:cs typeface="Arial"/>
                <a:sym typeface="Arial"/>
              </a:rPr>
              <a:t>Softpro</a:t>
            </a:r>
            <a:r>
              <a:rPr lang="en-US" sz="1800" dirty="0">
                <a:solidFill>
                  <a:srgbClr val="000000"/>
                </a:solidFill>
                <a:latin typeface="Arial"/>
                <a:ea typeface="Arial"/>
                <a:cs typeface="Arial"/>
                <a:sym typeface="Arial"/>
              </a:rPr>
              <a:t> Group.  </a:t>
            </a:r>
          </a:p>
          <a:p>
            <a:endParaRPr lang="en-IN" dirty="0"/>
          </a:p>
        </p:txBody>
      </p:sp>
      <p:pic>
        <p:nvPicPr>
          <p:cNvPr id="13" name="Picture 12">
            <a:extLst>
              <a:ext uri="{FF2B5EF4-FFF2-40B4-BE49-F238E27FC236}">
                <a16:creationId xmlns:a16="http://schemas.microsoft.com/office/drawing/2014/main" id="{C62EB860-A248-0EC1-B77D-D30721D3F96C}"/>
              </a:ext>
            </a:extLst>
          </p:cNvPr>
          <p:cNvPicPr>
            <a:picLocks noChangeAspect="1"/>
          </p:cNvPicPr>
          <p:nvPr/>
        </p:nvPicPr>
        <p:blipFill>
          <a:blip r:embed="rId3"/>
          <a:stretch>
            <a:fillRect/>
          </a:stretch>
        </p:blipFill>
        <p:spPr>
          <a:xfrm>
            <a:off x="-196242" y="19547"/>
            <a:ext cx="6096001" cy="6858000"/>
          </a:xfrm>
          <a:prstGeom prst="rect">
            <a:avLst/>
          </a:prstGeom>
        </p:spPr>
      </p:pic>
      <p:pic>
        <p:nvPicPr>
          <p:cNvPr id="15" name="Picture 14">
            <a:extLst>
              <a:ext uri="{FF2B5EF4-FFF2-40B4-BE49-F238E27FC236}">
                <a16:creationId xmlns:a16="http://schemas.microsoft.com/office/drawing/2014/main" id="{52FAF787-4953-D54A-4FD4-84FF4B88248E}"/>
              </a:ext>
            </a:extLst>
          </p:cNvPr>
          <p:cNvPicPr>
            <a:picLocks noChangeAspect="1"/>
          </p:cNvPicPr>
          <p:nvPr/>
        </p:nvPicPr>
        <p:blipFill>
          <a:blip r:embed="rId4"/>
          <a:stretch>
            <a:fillRect/>
          </a:stretch>
        </p:blipFill>
        <p:spPr>
          <a:xfrm>
            <a:off x="10809020" y="-82054"/>
            <a:ext cx="1460426" cy="1374518"/>
          </a:xfrm>
          <a:prstGeom prst="ellipse">
            <a:avLst/>
          </a:prstGeom>
          <a:ln>
            <a:noFill/>
          </a:ln>
          <a:effectLst>
            <a:softEdge rad="112500"/>
          </a:effectLst>
        </p:spPr>
      </p:pic>
      <p:sp>
        <p:nvSpPr>
          <p:cNvPr id="17" name="Arrow: Left-Right 16">
            <a:extLst>
              <a:ext uri="{FF2B5EF4-FFF2-40B4-BE49-F238E27FC236}">
                <a16:creationId xmlns:a16="http://schemas.microsoft.com/office/drawing/2014/main" id="{3B74B14D-FEAA-90EE-0932-863E5A5A18D1}"/>
              </a:ext>
            </a:extLst>
          </p:cNvPr>
          <p:cNvSpPr/>
          <p:nvPr/>
        </p:nvSpPr>
        <p:spPr>
          <a:xfrm rot="16200000">
            <a:off x="2319765" y="3089380"/>
            <a:ext cx="7085876" cy="718333"/>
          </a:xfrm>
          <a:prstGeom prst="lef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93858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89BACB2-D5B4-4511-75FA-A8C451E56EEC}"/>
              </a:ext>
            </a:extLst>
          </p:cNvPr>
          <p:cNvSpPr>
            <a:spLocks noGrp="1"/>
          </p:cNvSpPr>
          <p:nvPr>
            <p:ph type="sldNum" sz="quarter" idx="12"/>
          </p:nvPr>
        </p:nvSpPr>
        <p:spPr/>
        <p:txBody>
          <a:bodyPr/>
          <a:lstStyle/>
          <a:p>
            <a:fld id="{48F63A3B-78C7-47BE-AE5E-E10140E04643}" type="slidenum">
              <a:rPr lang="en-US" smtClean="0"/>
              <a:pPr/>
              <a:t>7</a:t>
            </a:fld>
            <a:endParaRPr lang="en-US" dirty="0"/>
          </a:p>
        </p:txBody>
      </p:sp>
      <p:sp>
        <p:nvSpPr>
          <p:cNvPr id="3" name="Rectangle 2">
            <a:extLst>
              <a:ext uri="{FF2B5EF4-FFF2-40B4-BE49-F238E27FC236}">
                <a16:creationId xmlns:a16="http://schemas.microsoft.com/office/drawing/2014/main" id="{24E9B8E3-9537-ADA6-C18B-8995906EFFED}"/>
              </a:ext>
            </a:extLst>
          </p:cNvPr>
          <p:cNvSpPr/>
          <p:nvPr/>
        </p:nvSpPr>
        <p:spPr>
          <a:xfrm>
            <a:off x="-1117600" y="-19000"/>
            <a:ext cx="13309600" cy="6858000"/>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4" name="Freeform 6">
            <a:extLst>
              <a:ext uri="{FF2B5EF4-FFF2-40B4-BE49-F238E27FC236}">
                <a16:creationId xmlns:a16="http://schemas.microsoft.com/office/drawing/2014/main" id="{659CFB69-32C7-B9D9-09F8-89F227CC3D52}"/>
              </a:ext>
            </a:extLst>
          </p:cNvPr>
          <p:cNvSpPr/>
          <p:nvPr/>
        </p:nvSpPr>
        <p:spPr>
          <a:xfrm>
            <a:off x="-1174749" y="19000"/>
            <a:ext cx="5556250" cy="6819999"/>
          </a:xfrm>
          <a:custGeom>
            <a:avLst/>
            <a:gdLst/>
            <a:ahLst/>
            <a:cxnLst/>
            <a:rect l="l" t="t" r="r" b="b"/>
            <a:pathLst>
              <a:path w="7292976" h="8950667">
                <a:moveTo>
                  <a:pt x="0" y="0"/>
                </a:moveTo>
                <a:lnTo>
                  <a:pt x="7292976" y="0"/>
                </a:lnTo>
                <a:lnTo>
                  <a:pt x="7292976" y="8950667"/>
                </a:lnTo>
                <a:lnTo>
                  <a:pt x="0" y="8950667"/>
                </a:lnTo>
                <a:lnTo>
                  <a:pt x="0" y="0"/>
                </a:lnTo>
                <a:close/>
              </a:path>
            </a:pathLst>
          </a:custGeom>
          <a:blipFill>
            <a:blip r:embed="rId2"/>
            <a:stretch>
              <a:fillRect l="-12031" r="-10698"/>
            </a:stretch>
          </a:blipFill>
          <a:ln>
            <a:solidFill>
              <a:schemeClr val="tx1">
                <a:lumMod val="50000"/>
                <a:lumOff val="50000"/>
              </a:schemeClr>
            </a:solidFill>
          </a:ln>
        </p:spPr>
      </p:sp>
      <p:sp>
        <p:nvSpPr>
          <p:cNvPr id="5" name="TextBox 4">
            <a:extLst>
              <a:ext uri="{FF2B5EF4-FFF2-40B4-BE49-F238E27FC236}">
                <a16:creationId xmlns:a16="http://schemas.microsoft.com/office/drawing/2014/main" id="{D1BE97F6-AE0F-F218-EDB4-3AC3908EEFF5}"/>
              </a:ext>
            </a:extLst>
          </p:cNvPr>
          <p:cNvSpPr txBox="1"/>
          <p:nvPr/>
        </p:nvSpPr>
        <p:spPr>
          <a:xfrm>
            <a:off x="4703587" y="317502"/>
            <a:ext cx="4130548" cy="923330"/>
          </a:xfrm>
          <a:prstGeom prst="rect">
            <a:avLst/>
          </a:prstGeom>
          <a:noFill/>
        </p:spPr>
        <p:txBody>
          <a:bodyPr wrap="square" rtlCol="0">
            <a:spAutoFit/>
          </a:bodyPr>
          <a:lstStyle/>
          <a:p>
            <a:r>
              <a:rPr lang="en-US" sz="3600" b="1" dirty="0">
                <a:solidFill>
                  <a:srgbClr val="000000"/>
                </a:solidFill>
                <a:latin typeface="Algerian" panose="04020705040A02060702" pitchFamily="82" charset="0"/>
                <a:ea typeface="Arial Bold"/>
                <a:cs typeface="Arial Bold"/>
                <a:sym typeface="Arial Bold"/>
              </a:rPr>
              <a:t>MY CONSULTANT</a:t>
            </a:r>
          </a:p>
          <a:p>
            <a:endParaRPr lang="en-IN" dirty="0"/>
          </a:p>
        </p:txBody>
      </p:sp>
      <p:sp>
        <p:nvSpPr>
          <p:cNvPr id="6" name="TextBox 5">
            <a:extLst>
              <a:ext uri="{FF2B5EF4-FFF2-40B4-BE49-F238E27FC236}">
                <a16:creationId xmlns:a16="http://schemas.microsoft.com/office/drawing/2014/main" id="{D8410B28-303E-3645-D376-01E986AB506B}"/>
              </a:ext>
            </a:extLst>
          </p:cNvPr>
          <p:cNvSpPr txBox="1"/>
          <p:nvPr/>
        </p:nvSpPr>
        <p:spPr>
          <a:xfrm>
            <a:off x="4703587" y="1037884"/>
            <a:ext cx="5177013" cy="2575064"/>
          </a:xfrm>
          <a:prstGeom prst="rect">
            <a:avLst/>
          </a:prstGeom>
          <a:noFill/>
        </p:spPr>
        <p:txBody>
          <a:bodyPr wrap="square" rtlCol="0">
            <a:spAutoFit/>
          </a:bodyPr>
          <a:lstStyle/>
          <a:p>
            <a:pPr algn="l">
              <a:lnSpc>
                <a:spcPts val="4320"/>
              </a:lnSpc>
            </a:pPr>
            <a:r>
              <a:rPr lang="en-US" sz="2400" dirty="0">
                <a:solidFill>
                  <a:srgbClr val="000000"/>
                </a:solidFill>
                <a:latin typeface="Arial Bold"/>
                <a:ea typeface="Arial Bold"/>
                <a:cs typeface="Arial Bold"/>
                <a:sym typeface="Arial Bold"/>
              </a:rPr>
              <a:t>Name</a:t>
            </a:r>
            <a:r>
              <a:rPr lang="en-US" sz="2000" dirty="0">
                <a:solidFill>
                  <a:srgbClr val="000000"/>
                </a:solidFill>
                <a:latin typeface="Arial"/>
                <a:ea typeface="Arial"/>
                <a:cs typeface="Arial"/>
                <a:sym typeface="Arial"/>
              </a:rPr>
              <a:t>: </a:t>
            </a:r>
            <a:r>
              <a:rPr lang="en-US" sz="2000" b="1" dirty="0">
                <a:solidFill>
                  <a:srgbClr val="000000"/>
                </a:solidFill>
                <a:latin typeface="Arial"/>
                <a:ea typeface="Arial"/>
                <a:cs typeface="Arial"/>
                <a:sym typeface="Arial"/>
              </a:rPr>
              <a:t>Er. </a:t>
            </a:r>
            <a:r>
              <a:rPr lang="en-US" sz="2000" b="1" dirty="0" err="1">
                <a:solidFill>
                  <a:srgbClr val="000000"/>
                </a:solidFill>
                <a:latin typeface="Arial"/>
                <a:ea typeface="Arial"/>
                <a:cs typeface="Arial"/>
                <a:sym typeface="Arial"/>
              </a:rPr>
              <a:t>Subrat</a:t>
            </a:r>
            <a:r>
              <a:rPr lang="en-US" sz="2000" b="1" dirty="0">
                <a:solidFill>
                  <a:srgbClr val="000000"/>
                </a:solidFill>
                <a:latin typeface="Arial"/>
                <a:ea typeface="Arial"/>
                <a:cs typeface="Arial"/>
                <a:sym typeface="Arial"/>
              </a:rPr>
              <a:t> Tripathi</a:t>
            </a:r>
          </a:p>
          <a:p>
            <a:pPr algn="l">
              <a:lnSpc>
                <a:spcPts val="4320"/>
              </a:lnSpc>
            </a:pPr>
            <a:r>
              <a:rPr lang="en-US" sz="2000" dirty="0">
                <a:solidFill>
                  <a:srgbClr val="000000"/>
                </a:solidFill>
                <a:latin typeface="Arial Bold"/>
                <a:ea typeface="Arial Bold"/>
                <a:cs typeface="Arial Bold"/>
                <a:sym typeface="Arial Bold"/>
              </a:rPr>
              <a:t>Designation</a:t>
            </a:r>
            <a:r>
              <a:rPr lang="en-US" sz="2000" dirty="0">
                <a:solidFill>
                  <a:srgbClr val="000000"/>
                </a:solidFill>
                <a:latin typeface="Arial"/>
                <a:ea typeface="Arial"/>
                <a:cs typeface="Arial"/>
                <a:sym typeface="Arial"/>
              </a:rPr>
              <a:t>: Senior Consultant – ML &amp; DS</a:t>
            </a:r>
          </a:p>
          <a:p>
            <a:pPr algn="l">
              <a:lnSpc>
                <a:spcPts val="4320"/>
              </a:lnSpc>
            </a:pPr>
            <a:r>
              <a:rPr lang="en-US" sz="2000" dirty="0">
                <a:solidFill>
                  <a:srgbClr val="000000"/>
                </a:solidFill>
                <a:latin typeface="Arial Bold"/>
                <a:ea typeface="Arial Bold"/>
                <a:cs typeface="Arial Bold"/>
                <a:sym typeface="Arial Bold"/>
              </a:rPr>
              <a:t>Qualification</a:t>
            </a:r>
            <a:r>
              <a:rPr lang="en-US" sz="2000" dirty="0">
                <a:solidFill>
                  <a:srgbClr val="000000"/>
                </a:solidFill>
                <a:latin typeface="Arial"/>
                <a:ea typeface="Arial"/>
                <a:cs typeface="Arial"/>
                <a:sym typeface="Arial"/>
              </a:rPr>
              <a:t>: </a:t>
            </a:r>
            <a:r>
              <a:rPr lang="en-US" sz="2000" dirty="0" err="1">
                <a:solidFill>
                  <a:srgbClr val="000000"/>
                </a:solidFill>
                <a:latin typeface="Arial"/>
                <a:ea typeface="Arial"/>
                <a:cs typeface="Arial"/>
                <a:sym typeface="Arial"/>
              </a:rPr>
              <a:t>B.Tech</a:t>
            </a:r>
            <a:endParaRPr lang="en-US" sz="2000" dirty="0">
              <a:solidFill>
                <a:srgbClr val="000000"/>
              </a:solidFill>
              <a:latin typeface="Arial"/>
              <a:ea typeface="Arial"/>
              <a:cs typeface="Arial"/>
              <a:sym typeface="Arial"/>
            </a:endParaRPr>
          </a:p>
          <a:p>
            <a:pPr algn="l">
              <a:lnSpc>
                <a:spcPts val="4320"/>
              </a:lnSpc>
            </a:pPr>
            <a:r>
              <a:rPr lang="en-US" sz="2000" dirty="0">
                <a:solidFill>
                  <a:srgbClr val="000000"/>
                </a:solidFill>
                <a:latin typeface="Arial Bold"/>
                <a:ea typeface="Arial Bold"/>
                <a:cs typeface="Arial Bold"/>
                <a:sym typeface="Arial Bold"/>
              </a:rPr>
              <a:t>Experience</a:t>
            </a:r>
            <a:r>
              <a:rPr lang="en-US" sz="2000" dirty="0">
                <a:solidFill>
                  <a:srgbClr val="000000"/>
                </a:solidFill>
                <a:latin typeface="Arial"/>
                <a:ea typeface="Arial"/>
                <a:cs typeface="Arial"/>
                <a:sym typeface="Arial"/>
              </a:rPr>
              <a:t>: 06+ Years</a:t>
            </a:r>
          </a:p>
          <a:p>
            <a:endParaRPr lang="en-IN" dirty="0"/>
          </a:p>
        </p:txBody>
      </p:sp>
      <p:sp>
        <p:nvSpPr>
          <p:cNvPr id="7" name="TextBox 6">
            <a:extLst>
              <a:ext uri="{FF2B5EF4-FFF2-40B4-BE49-F238E27FC236}">
                <a16:creationId xmlns:a16="http://schemas.microsoft.com/office/drawing/2014/main" id="{23AD8E84-F843-9E1E-5E82-B5ABFE04CDCE}"/>
              </a:ext>
            </a:extLst>
          </p:cNvPr>
          <p:cNvSpPr txBox="1"/>
          <p:nvPr/>
        </p:nvSpPr>
        <p:spPr>
          <a:xfrm>
            <a:off x="4703587" y="3270300"/>
            <a:ext cx="5519913" cy="3693319"/>
          </a:xfrm>
          <a:prstGeom prst="rect">
            <a:avLst/>
          </a:prstGeom>
          <a:noFill/>
        </p:spPr>
        <p:txBody>
          <a:bodyPr wrap="square" rtlCol="0">
            <a:spAutoFit/>
          </a:bodyPr>
          <a:lstStyle/>
          <a:p>
            <a:r>
              <a:rPr lang="en-US" sz="1800" spc="-10" dirty="0">
                <a:solidFill>
                  <a:srgbClr val="000000"/>
                </a:solidFill>
                <a:latin typeface="Arial"/>
                <a:ea typeface="Arial"/>
                <a:cs typeface="Arial"/>
                <a:sym typeface="Arial"/>
              </a:rPr>
              <a:t>With over 6 years of experience in the IT industry, I have honed my skills in Python, Machine Learning, and Data Science. Throughout my career, I have successfully managed and delivered projects for prominent companies such as </a:t>
            </a:r>
            <a:r>
              <a:rPr lang="en-US" sz="1800" spc="-10" dirty="0" err="1">
                <a:solidFill>
                  <a:srgbClr val="000000"/>
                </a:solidFill>
                <a:latin typeface="Arial"/>
                <a:ea typeface="Arial"/>
                <a:cs typeface="Arial"/>
                <a:sym typeface="Arial"/>
              </a:rPr>
              <a:t>Meesho</a:t>
            </a:r>
            <a:r>
              <a:rPr lang="en-US" sz="1800" spc="-10" dirty="0">
                <a:solidFill>
                  <a:srgbClr val="000000"/>
                </a:solidFill>
                <a:latin typeface="Arial"/>
                <a:ea typeface="Arial"/>
                <a:cs typeface="Arial"/>
                <a:sym typeface="Arial"/>
              </a:rPr>
              <a:t>, LIC, MetLife, and many more. My work has spanned various domains, enabling me to develop a deep understanding of the challenges and solutions in these fields. I am passionate about leveraging data-driven insights to drive business success and am committed to continuous learning and innovation in the rapidly evolving tech landscape.</a:t>
            </a:r>
          </a:p>
          <a:p>
            <a:endParaRPr lang="en-IN" dirty="0"/>
          </a:p>
        </p:txBody>
      </p:sp>
      <p:pic>
        <p:nvPicPr>
          <p:cNvPr id="9" name="Picture 8">
            <a:extLst>
              <a:ext uri="{FF2B5EF4-FFF2-40B4-BE49-F238E27FC236}">
                <a16:creationId xmlns:a16="http://schemas.microsoft.com/office/drawing/2014/main" id="{EF224E83-427B-481B-DE39-8BCAB35D65FB}"/>
              </a:ext>
            </a:extLst>
          </p:cNvPr>
          <p:cNvPicPr>
            <a:picLocks noChangeAspect="1"/>
          </p:cNvPicPr>
          <p:nvPr/>
        </p:nvPicPr>
        <p:blipFill>
          <a:blip r:embed="rId3"/>
          <a:stretch>
            <a:fillRect/>
          </a:stretch>
        </p:blipFill>
        <p:spPr>
          <a:xfrm>
            <a:off x="10052050" y="-143619"/>
            <a:ext cx="2197100" cy="2067859"/>
          </a:xfrm>
          <a:prstGeom prst="ellipse">
            <a:avLst/>
          </a:prstGeom>
          <a:ln>
            <a:noFill/>
          </a:ln>
          <a:effectLst>
            <a:softEdge rad="112500"/>
          </a:effectLst>
        </p:spPr>
      </p:pic>
      <p:sp>
        <p:nvSpPr>
          <p:cNvPr id="11" name="Arrow: Left-Right 10">
            <a:extLst>
              <a:ext uri="{FF2B5EF4-FFF2-40B4-BE49-F238E27FC236}">
                <a16:creationId xmlns:a16="http://schemas.microsoft.com/office/drawing/2014/main" id="{6B9B45C6-1F5C-FAE7-0EAE-1836849C00C9}"/>
              </a:ext>
            </a:extLst>
          </p:cNvPr>
          <p:cNvSpPr/>
          <p:nvPr/>
        </p:nvSpPr>
        <p:spPr>
          <a:xfrm rot="16200000">
            <a:off x="955254" y="3014269"/>
            <a:ext cx="6909644" cy="791462"/>
          </a:xfrm>
          <a:prstGeom prst="left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9520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96C681-2778-FBA0-A41B-E80E86F0B412}"/>
              </a:ext>
            </a:extLst>
          </p:cNvPr>
          <p:cNvPicPr>
            <a:picLocks noChangeAspect="1"/>
          </p:cNvPicPr>
          <p:nvPr/>
        </p:nvPicPr>
        <p:blipFill>
          <a:blip r:embed="rId3"/>
          <a:srcRect/>
          <a:stretch/>
        </p:blipFill>
        <p:spPr>
          <a:xfrm>
            <a:off x="0" y="0"/>
            <a:ext cx="12192000" cy="6946900"/>
          </a:xfrm>
          <a:prstGeom prst="rect">
            <a:avLst/>
          </a:prstGeom>
        </p:spPr>
      </p:pic>
      <p:sp>
        <p:nvSpPr>
          <p:cNvPr id="9" name="Rectangle: Top Corners Snipped 8">
            <a:extLst>
              <a:ext uri="{FF2B5EF4-FFF2-40B4-BE49-F238E27FC236}">
                <a16:creationId xmlns:a16="http://schemas.microsoft.com/office/drawing/2014/main" id="{3B48CDDB-F3A1-15AF-5C32-CBA939CDCF80}"/>
              </a:ext>
            </a:extLst>
          </p:cNvPr>
          <p:cNvSpPr/>
          <p:nvPr/>
        </p:nvSpPr>
        <p:spPr>
          <a:xfrm>
            <a:off x="210553" y="445168"/>
            <a:ext cx="5648826" cy="4259179"/>
          </a:xfrm>
          <a:prstGeom prst="snip2SameRect">
            <a:avLst/>
          </a:prstGeom>
          <a:solidFill>
            <a:schemeClr val="accent3"/>
          </a:solidFill>
          <a:ln>
            <a:solidFill>
              <a:schemeClr val="accent6">
                <a:lumMod val="20000"/>
                <a:lumOff val="80000"/>
              </a:schemeClr>
            </a:solidFill>
          </a:ln>
          <a:effectLst>
            <a:reflection blurRad="6350" stA="52000" endA="300" endPos="35000" dir="5400000" sy="-100000" algn="bl" rotWithShape="0"/>
          </a:effectLst>
          <a:scene3d>
            <a:camera prst="perspectiveRight"/>
            <a:lightRig rig="threePt" dir="t"/>
          </a:scene3d>
          <a:sp3d>
            <a:bevelT w="139700" prst="cross"/>
          </a:sp3d>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4000" dirty="0">
                <a:solidFill>
                  <a:schemeClr val="tx1"/>
                </a:solidFill>
                <a:latin typeface="Eras Bold ITC" panose="020B0907030504020204" pitchFamily="34" charset="0"/>
              </a:rPr>
              <a:t> </a:t>
            </a:r>
            <a:r>
              <a:rPr lang="en-US" sz="4000" dirty="0">
                <a:solidFill>
                  <a:schemeClr val="tx1"/>
                </a:solidFill>
                <a:latin typeface="Algerian" panose="04020705040A02060702" pitchFamily="82" charset="0"/>
                <a:ea typeface="Segoe UI Black" panose="020B0A02040204020203" pitchFamily="34" charset="0"/>
              </a:rPr>
              <a:t>Multiple Disease Prediction system using Machine learning</a:t>
            </a:r>
          </a:p>
          <a:p>
            <a:r>
              <a:rPr lang="en-US" sz="4000" dirty="0">
                <a:solidFill>
                  <a:schemeClr val="tx1"/>
                </a:solidFill>
                <a:latin typeface="Algerian" panose="04020705040A02060702" pitchFamily="82" charset="0"/>
                <a:ea typeface="Segoe UI Black" panose="020B0A02040204020203" pitchFamily="34" charset="0"/>
              </a:rPr>
              <a:t>(health guard</a:t>
            </a:r>
            <a:r>
              <a:rPr lang="en-US" sz="4000" dirty="0">
                <a:solidFill>
                  <a:schemeClr val="tx1"/>
                </a:solidFill>
                <a:latin typeface="Algerian" panose="04020705040A02060702" pitchFamily="82" charset="0"/>
              </a:rPr>
              <a:t>)</a:t>
            </a:r>
            <a:endParaRPr lang="en-IN" sz="4000" dirty="0">
              <a:solidFill>
                <a:schemeClr val="tx1"/>
              </a:solidFill>
              <a:latin typeface="Algerian" panose="04020705040A02060702" pitchFamily="82" charset="0"/>
            </a:endParaRPr>
          </a:p>
        </p:txBody>
      </p:sp>
      <p:pic>
        <p:nvPicPr>
          <p:cNvPr id="3" name="Picture 2">
            <a:extLst>
              <a:ext uri="{FF2B5EF4-FFF2-40B4-BE49-F238E27FC236}">
                <a16:creationId xmlns:a16="http://schemas.microsoft.com/office/drawing/2014/main" id="{43D95A54-EFD5-D5B5-81BD-A7C0E75D9584}"/>
              </a:ext>
            </a:extLst>
          </p:cNvPr>
          <p:cNvPicPr>
            <a:picLocks noChangeAspect="1"/>
          </p:cNvPicPr>
          <p:nvPr/>
        </p:nvPicPr>
        <p:blipFill>
          <a:blip r:embed="rId4"/>
          <a:stretch>
            <a:fillRect/>
          </a:stretch>
        </p:blipFill>
        <p:spPr>
          <a:xfrm>
            <a:off x="10337533" y="-78196"/>
            <a:ext cx="1946995" cy="1832465"/>
          </a:xfrm>
          <a:prstGeom prst="ellipse">
            <a:avLst/>
          </a:prstGeom>
          <a:ln>
            <a:noFill/>
          </a:ln>
          <a:effectLst>
            <a:softEdge rad="112500"/>
          </a:effectLst>
        </p:spPr>
      </p:pic>
    </p:spTree>
    <p:extLst>
      <p:ext uri="{BB962C8B-B14F-4D97-AF65-F5344CB8AC3E}">
        <p14:creationId xmlns:p14="http://schemas.microsoft.com/office/powerpoint/2010/main" val="2202437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21072-4A77-DB4D-DF41-58EADB7DA94E}"/>
              </a:ext>
            </a:extLst>
          </p:cNvPr>
          <p:cNvSpPr>
            <a:spLocks noGrp="1"/>
          </p:cNvSpPr>
          <p:nvPr>
            <p:ph type="title"/>
          </p:nvPr>
        </p:nvSpPr>
        <p:spPr>
          <a:xfrm>
            <a:off x="496948" y="428174"/>
            <a:ext cx="7170820" cy="1001027"/>
          </a:xfrm>
        </p:spPr>
        <p:style>
          <a:lnRef idx="0">
            <a:schemeClr val="accent5"/>
          </a:lnRef>
          <a:fillRef idx="3">
            <a:schemeClr val="accent5"/>
          </a:fillRef>
          <a:effectRef idx="3">
            <a:schemeClr val="accent5"/>
          </a:effectRef>
          <a:fontRef idx="minor">
            <a:schemeClr val="lt1"/>
          </a:fontRef>
        </p:style>
        <p:txBody>
          <a:bodyPr/>
          <a:lstStyle/>
          <a:p>
            <a:r>
              <a:rPr lang="en-US" sz="4800" dirty="0">
                <a:solidFill>
                  <a:schemeClr val="accent1">
                    <a:lumMod val="50000"/>
                  </a:schemeClr>
                </a:solidFill>
                <a:latin typeface="Berlin Sans FB Demi" panose="020E0802020502020306" pitchFamily="34" charset="0"/>
              </a:rPr>
              <a:t>Table of content</a:t>
            </a:r>
          </a:p>
        </p:txBody>
      </p:sp>
      <p:sp>
        <p:nvSpPr>
          <p:cNvPr id="3" name="Content Placeholder 2">
            <a:extLst>
              <a:ext uri="{FF2B5EF4-FFF2-40B4-BE49-F238E27FC236}">
                <a16:creationId xmlns:a16="http://schemas.microsoft.com/office/drawing/2014/main" id="{D4D22962-3C7F-E480-5C35-7F4860A098E1}"/>
              </a:ext>
            </a:extLst>
          </p:cNvPr>
          <p:cNvSpPr>
            <a:spLocks noGrp="1"/>
          </p:cNvSpPr>
          <p:nvPr>
            <p:ph idx="1"/>
          </p:nvPr>
        </p:nvSpPr>
        <p:spPr>
          <a:xfrm>
            <a:off x="685800" y="1867301"/>
            <a:ext cx="6583680" cy="4562525"/>
          </a:xfr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a:normAutofit/>
          </a:bodyPr>
          <a:lstStyle/>
          <a:p>
            <a:pPr marL="342900" indent="-342900">
              <a:buFont typeface="Wingdings" panose="05000000000000000000" pitchFamily="2" charset="2"/>
              <a:buChar char="v"/>
            </a:pPr>
            <a:r>
              <a:rPr lang="en-US" sz="2800" b="1" dirty="0">
                <a:latin typeface="Segoe UI Black" panose="020B0A02040204020203" pitchFamily="34" charset="0"/>
                <a:ea typeface="Segoe UI Black" panose="020B0A02040204020203" pitchFamily="34" charset="0"/>
              </a:rPr>
              <a:t>Introduction</a:t>
            </a:r>
          </a:p>
          <a:p>
            <a:pPr marL="342900" indent="-342900">
              <a:buFont typeface="Wingdings" panose="05000000000000000000" pitchFamily="2" charset="2"/>
              <a:buChar char="v"/>
            </a:pPr>
            <a:r>
              <a:rPr lang="en-US" sz="2800" b="1" dirty="0">
                <a:latin typeface="Segoe UI Black" panose="020B0A02040204020203" pitchFamily="34" charset="0"/>
                <a:ea typeface="Segoe UI Black" panose="020B0A02040204020203" pitchFamily="34" charset="0"/>
              </a:rPr>
              <a:t>Why we need the health guard</a:t>
            </a:r>
          </a:p>
          <a:p>
            <a:pPr marL="342900" indent="-342900">
              <a:buFont typeface="Wingdings" panose="05000000000000000000" pitchFamily="2" charset="2"/>
              <a:buChar char="v"/>
            </a:pPr>
            <a:r>
              <a:rPr lang="en-US" sz="2800" b="1" dirty="0">
                <a:latin typeface="Segoe UI Black" panose="020B0A02040204020203" pitchFamily="34" charset="0"/>
                <a:ea typeface="Segoe UI Black" panose="020B0A02040204020203" pitchFamily="34" charset="0"/>
              </a:rPr>
              <a:t>Technology and Library</a:t>
            </a:r>
          </a:p>
          <a:p>
            <a:pPr marL="342900" indent="-342900">
              <a:buFont typeface="Wingdings" panose="05000000000000000000" pitchFamily="2" charset="2"/>
              <a:buChar char="v"/>
            </a:pPr>
            <a:r>
              <a:rPr lang="en-US" sz="2800" b="1" dirty="0">
                <a:latin typeface="Segoe UI Black" panose="020B0A02040204020203" pitchFamily="34" charset="0"/>
                <a:ea typeface="Segoe UI Black" panose="020B0A02040204020203" pitchFamily="34" charset="0"/>
              </a:rPr>
              <a:t>Data Flow diagram</a:t>
            </a:r>
          </a:p>
          <a:p>
            <a:pPr marL="342900" indent="-342900">
              <a:buFont typeface="Wingdings" panose="05000000000000000000" pitchFamily="2" charset="2"/>
              <a:buChar char="v"/>
            </a:pPr>
            <a:r>
              <a:rPr lang="en-US" sz="2800" b="1" dirty="0">
                <a:latin typeface="Segoe UI Black" panose="020B0A02040204020203" pitchFamily="34" charset="0"/>
                <a:ea typeface="Segoe UI Black" panose="020B0A02040204020203" pitchFamily="34" charset="0"/>
              </a:rPr>
              <a:t>Screen Shot</a:t>
            </a:r>
          </a:p>
          <a:p>
            <a:pPr marL="342900" indent="-342900">
              <a:buFont typeface="Wingdings" panose="05000000000000000000" pitchFamily="2" charset="2"/>
              <a:buChar char="v"/>
            </a:pPr>
            <a:r>
              <a:rPr lang="en-US" sz="2800" b="1" dirty="0">
                <a:latin typeface="Segoe UI Black" panose="020B0A02040204020203" pitchFamily="34" charset="0"/>
                <a:ea typeface="Segoe UI Black" panose="020B0A02040204020203" pitchFamily="34" charset="0"/>
              </a:rPr>
              <a:t>Conclusion </a:t>
            </a:r>
          </a:p>
          <a:p>
            <a:pPr marL="342900" indent="-342900">
              <a:buFont typeface="Wingdings" panose="05000000000000000000" pitchFamily="2" charset="2"/>
              <a:buChar char="v"/>
            </a:pPr>
            <a:r>
              <a:rPr lang="en-US" sz="2800" b="1" dirty="0">
                <a:latin typeface="Segoe UI Black" panose="020B0A02040204020203" pitchFamily="34" charset="0"/>
                <a:ea typeface="Segoe UI Black" panose="020B0A02040204020203" pitchFamily="34" charset="0"/>
              </a:rPr>
              <a:t>Thank You</a:t>
            </a:r>
          </a:p>
        </p:txBody>
      </p:sp>
      <p:sp>
        <p:nvSpPr>
          <p:cNvPr id="4" name="Slide Number Placeholder 3">
            <a:extLst>
              <a:ext uri="{FF2B5EF4-FFF2-40B4-BE49-F238E27FC236}">
                <a16:creationId xmlns:a16="http://schemas.microsoft.com/office/drawing/2014/main" id="{18D5CFA2-4E67-F157-5FFD-A246307D41F7}"/>
              </a:ext>
            </a:extLst>
          </p:cNvPr>
          <p:cNvSpPr>
            <a:spLocks noGrp="1"/>
          </p:cNvSpPr>
          <p:nvPr>
            <p:ph type="sldNum" sz="quarter" idx="10"/>
          </p:nvPr>
        </p:nvSpPr>
        <p:spPr>
          <a:xfrm>
            <a:off x="10358437" y="457199"/>
            <a:ext cx="1067589" cy="471489"/>
          </a:xfrm>
        </p:spPr>
        <p:txBody>
          <a:bodyPr/>
          <a:lstStyle/>
          <a:p>
            <a:fld id="{48F63A3B-78C7-47BE-AE5E-E10140E04643}" type="slidenum">
              <a:rPr lang="en-US" smtClean="0"/>
              <a:pPr/>
              <a:t>9</a:t>
            </a:fld>
            <a:endParaRPr lang="en-US" dirty="0"/>
          </a:p>
        </p:txBody>
      </p:sp>
      <p:pic>
        <p:nvPicPr>
          <p:cNvPr id="6" name="Picture 5">
            <a:extLst>
              <a:ext uri="{FF2B5EF4-FFF2-40B4-BE49-F238E27FC236}">
                <a16:creationId xmlns:a16="http://schemas.microsoft.com/office/drawing/2014/main" id="{0269BC91-8709-9466-1EA3-052F8BBBEBF5}"/>
              </a:ext>
            </a:extLst>
          </p:cNvPr>
          <p:cNvPicPr>
            <a:picLocks noChangeAspect="1"/>
          </p:cNvPicPr>
          <p:nvPr/>
        </p:nvPicPr>
        <p:blipFill>
          <a:blip r:embed="rId3"/>
          <a:stretch>
            <a:fillRect/>
          </a:stretch>
        </p:blipFill>
        <p:spPr>
          <a:xfrm>
            <a:off x="10365248" y="-4813"/>
            <a:ext cx="1943100" cy="1828800"/>
          </a:xfrm>
          <a:prstGeom prst="ellipse">
            <a:avLst/>
          </a:prstGeom>
          <a:ln>
            <a:noFill/>
          </a:ln>
          <a:effectLst>
            <a:softEdge rad="112500"/>
          </a:effectLst>
        </p:spPr>
      </p:pic>
    </p:spTree>
    <p:extLst>
      <p:ext uri="{BB962C8B-B14F-4D97-AF65-F5344CB8AC3E}">
        <p14:creationId xmlns:p14="http://schemas.microsoft.com/office/powerpoint/2010/main" val="3913219759"/>
      </p:ext>
    </p:extLst>
  </p:cSld>
  <p:clrMapOvr>
    <a:masterClrMapping/>
  </p:clrMapOvr>
</p:sld>
</file>

<file path=ppt/theme/theme1.xml><?xml version="1.0" encoding="utf-8"?>
<a:theme xmlns:a="http://schemas.openxmlformats.org/drawingml/2006/main" name="Custom">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 color block_Win32_SL_v14" id="{59749740-91A0-46B8-82A8-B436C7A8A142}" vid="{B3F8D047-377B-4FC8-B21C-47530C6DE3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4948363-B267-4BAC-8655-100FBEC280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BB56F-4362-4386-A1A1-3DF898896616}">
  <ds:schemaRefs>
    <ds:schemaRef ds:uri="http://schemas.microsoft.com/sharepoint/v3/contenttype/forms"/>
  </ds:schemaRefs>
</ds:datastoreItem>
</file>

<file path=customXml/itemProps3.xml><?xml version="1.0" encoding="utf-8"?>
<ds:datastoreItem xmlns:ds="http://schemas.openxmlformats.org/officeDocument/2006/customXml" ds:itemID="{BA719FA4-954C-4FA8-82CB-206659C3B82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{DC79B927-1A5F-4EC1-B6C4-E0A0FF022A03}tf78438558_win32</Template>
  <TotalTime>794</TotalTime>
  <Words>871</Words>
  <Application>Microsoft Office PowerPoint</Application>
  <PresentationFormat>Widescreen</PresentationFormat>
  <Paragraphs>159</Paragraphs>
  <Slides>18</Slides>
  <Notes>10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18</vt:i4>
      </vt:variant>
    </vt:vector>
  </HeadingPairs>
  <TitlesOfParts>
    <vt:vector size="33" baseType="lpstr">
      <vt:lpstr>Algerian</vt:lpstr>
      <vt:lpstr>Arial</vt:lpstr>
      <vt:lpstr>Arial Black</vt:lpstr>
      <vt:lpstr>Arial Bold</vt:lpstr>
      <vt:lpstr>Arial Italics</vt:lpstr>
      <vt:lpstr>Arial Rounded MT Bold</vt:lpstr>
      <vt:lpstr>Berlin Sans FB Demi</vt:lpstr>
      <vt:lpstr>Bodoni MT</vt:lpstr>
      <vt:lpstr>Calibri</vt:lpstr>
      <vt:lpstr>Elephant</vt:lpstr>
      <vt:lpstr>Eras Bold ITC</vt:lpstr>
      <vt:lpstr>Sabon Next LT</vt:lpstr>
      <vt:lpstr>Segoe UI Black</vt:lpstr>
      <vt:lpstr>Wingdings</vt:lpstr>
      <vt:lpstr>Custom</vt:lpstr>
      <vt:lpstr>PowerPoint Presentation</vt:lpstr>
      <vt:lpstr>A COMPANY FOUNDED BY TECHNOCRATS FROM IIT KANPUR &amp; IET LUCKNOW</vt:lpstr>
      <vt:lpstr>SOFTPRO  infographic</vt:lpstr>
      <vt:lpstr>PowerPoint Presentation</vt:lpstr>
      <vt:lpstr>PowerPoint Presentation</vt:lpstr>
      <vt:lpstr>PowerPoint Presentation</vt:lpstr>
      <vt:lpstr>PowerPoint Presentation</vt:lpstr>
      <vt:lpstr>PowerPoint Presentation</vt:lpstr>
      <vt:lpstr>Table of content</vt:lpstr>
      <vt:lpstr>introduction</vt:lpstr>
      <vt:lpstr>Why we need the health guard</vt:lpstr>
      <vt:lpstr> technology and library</vt:lpstr>
      <vt:lpstr>Dynamic delivery</vt:lpstr>
      <vt:lpstr>Selecting  visual aids</vt:lpstr>
      <vt:lpstr>Effective delivery techniques</vt:lpstr>
      <vt:lpstr>Speaking impact</vt:lpstr>
      <vt:lpstr>Future scope and conclusion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Vishal Maurya</dc:creator>
  <cp:lastModifiedBy>Vishal Maurya</cp:lastModifiedBy>
  <cp:revision>21</cp:revision>
  <dcterms:created xsi:type="dcterms:W3CDTF">2024-08-19T11:10:53Z</dcterms:created>
  <dcterms:modified xsi:type="dcterms:W3CDTF">2024-08-21T03:51:41Z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